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9" r:id="rId4"/>
    <p:sldId id="280" r:id="rId5"/>
    <p:sldId id="295" r:id="rId6"/>
    <p:sldId id="282" r:id="rId7"/>
    <p:sldId id="283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7" r:id="rId18"/>
    <p:sldId id="310" r:id="rId19"/>
    <p:sldId id="263" r:id="rId20"/>
    <p:sldId id="257" r:id="rId21"/>
    <p:sldId id="260" r:id="rId22"/>
    <p:sldId id="262" r:id="rId23"/>
    <p:sldId id="261" r:id="rId24"/>
    <p:sldId id="266" r:id="rId25"/>
    <p:sldId id="264" r:id="rId26"/>
    <p:sldId id="265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68" r:id="rId35"/>
    <p:sldId id="267" r:id="rId36"/>
    <p:sldId id="269" r:id="rId37"/>
    <p:sldId id="277" r:id="rId38"/>
    <p:sldId id="270" r:id="rId39"/>
    <p:sldId id="271" r:id="rId40"/>
    <p:sldId id="272" r:id="rId41"/>
    <p:sldId id="273" r:id="rId42"/>
    <p:sldId id="274" r:id="rId43"/>
    <p:sldId id="276" r:id="rId44"/>
    <p:sldId id="293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33CC"/>
    <a:srgbClr val="66FF66"/>
    <a:srgbClr val="3399FF"/>
    <a:srgbClr val="FFFF00"/>
    <a:srgbClr val="FFFF69"/>
    <a:srgbClr val="FFF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586" autoAdjust="0"/>
  </p:normalViewPr>
  <p:slideViewPr>
    <p:cSldViewPr>
      <p:cViewPr varScale="1">
        <p:scale>
          <a:sx n="66" d="100"/>
          <a:sy n="66" d="100"/>
        </p:scale>
        <p:origin x="-1422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8EE5-0F71-495B-BEE5-C049B624D7A4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668516-7DA3-4456-9C9D-7C091E3C1B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8EE5-0F71-495B-BEE5-C049B624D7A4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8516-7DA3-4456-9C9D-7C091E3C1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8EE5-0F71-495B-BEE5-C049B624D7A4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8516-7DA3-4456-9C9D-7C091E3C1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708EE5-0F71-495B-BEE5-C049B624D7A4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4668516-7DA3-4456-9C9D-7C091E3C1B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8EE5-0F71-495B-BEE5-C049B624D7A4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8516-7DA3-4456-9C9D-7C091E3C1B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8EE5-0F71-495B-BEE5-C049B624D7A4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8516-7DA3-4456-9C9D-7C091E3C1B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8516-7DA3-4456-9C9D-7C091E3C1B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8EE5-0F71-495B-BEE5-C049B624D7A4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8EE5-0F71-495B-BEE5-C049B624D7A4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8516-7DA3-4456-9C9D-7C091E3C1B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8EE5-0F71-495B-BEE5-C049B624D7A4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8516-7DA3-4456-9C9D-7C091E3C1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708EE5-0F71-495B-BEE5-C049B624D7A4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4668516-7DA3-4456-9C9D-7C091E3C1B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8EE5-0F71-495B-BEE5-C049B624D7A4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668516-7DA3-4456-9C9D-7C091E3C1B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3708EE5-0F71-495B-BEE5-C049B624D7A4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4668516-7DA3-4456-9C9D-7C091E3C1B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14942" y="857232"/>
            <a:ext cx="3929058" cy="52149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sz="8000" b="1" dirty="0" smtClean="0">
                <a:solidFill>
                  <a:srgbClr val="FF0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Як не стати жертвою насилля</a:t>
            </a:r>
            <a:endParaRPr lang="ru-RU" sz="8000" b="1" dirty="0">
              <a:solidFill>
                <a:srgbClr val="FF0000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  <a:reflection blurRad="6350" stA="60000" endA="900" endPos="58000" dir="5400000" sy="-100000" algn="bl" rotWithShape="0"/>
              </a:effectLst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026" name="Picture 2" descr="G:\nasyllia\презентація\насильство\n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3950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4879979" cy="53102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err="1" smtClean="0">
                <a:solidFill>
                  <a:srgbClr val="990000"/>
                </a:solidFill>
                <a:latin typeface="Courier New" pitchFamily="49" charset="0"/>
                <a:cs typeface="Courier New" pitchFamily="49" charset="0"/>
              </a:rPr>
              <a:t>Буллінг</a:t>
            </a:r>
            <a:r>
              <a:rPr lang="ru-RU" sz="3600" b="1" i="1" dirty="0" smtClean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 -</a:t>
            </a:r>
            <a:r>
              <a:rPr lang="ru-RU" sz="3600" b="1" i="1" u="sng" dirty="0" err="1" smtClean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систематичне</a:t>
            </a:r>
            <a:endParaRPr lang="ru-RU" sz="3600" b="1" u="sng" dirty="0" smtClean="0">
              <a:solidFill>
                <a:srgbClr val="000066"/>
              </a:solidFill>
              <a:latin typeface="Courier New" pitchFamily="49" charset="0"/>
              <a:cs typeface="Courier New" pitchFamily="49" charset="0"/>
            </a:endParaRPr>
          </a:p>
          <a:p>
            <a:pPr algn="ctr">
              <a:buNone/>
            </a:pPr>
            <a:r>
              <a:rPr lang="ru-RU" sz="3600" b="1" i="1" u="sng" dirty="0" err="1" smtClean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физичне</a:t>
            </a:r>
            <a:r>
              <a:rPr lang="ru-RU" sz="3600" b="1" i="1" u="sng" dirty="0" smtClean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600" b="1" i="1" u="sng" dirty="0" err="1" smtClean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насильство</a:t>
            </a:r>
            <a:r>
              <a:rPr lang="ru-RU" sz="3600" b="1" dirty="0" smtClean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3600" b="1" u="sng" dirty="0" err="1" smtClean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словесні</a:t>
            </a:r>
            <a:r>
              <a:rPr lang="ru-RU" sz="3600" b="1" dirty="0" smtClean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600" b="1" i="1" u="sng" dirty="0" err="1" smtClean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образи</a:t>
            </a:r>
            <a:r>
              <a:rPr lang="ru-RU" sz="3600" b="1" i="1" u="sng" dirty="0" smtClean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 та </a:t>
            </a:r>
            <a:r>
              <a:rPr lang="ru-RU" sz="3600" b="1" i="1" u="sng" dirty="0" err="1" smtClean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залякування</a:t>
            </a:r>
            <a:r>
              <a:rPr lang="ru-RU" sz="3600" b="1" i="1" u="sng" dirty="0" smtClean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600" b="1" dirty="0" err="1" smtClean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дітей</a:t>
            </a:r>
            <a:r>
              <a:rPr lang="ru-RU" sz="3600" b="1" dirty="0" smtClean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algn="ctr">
              <a:buNone/>
            </a:pPr>
            <a:r>
              <a:rPr lang="ru-RU" sz="3600" b="1" dirty="0" err="1" smtClean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з</a:t>
            </a:r>
            <a:r>
              <a:rPr lang="ru-RU" sz="3600" b="1" dirty="0" smtClean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 боку </a:t>
            </a:r>
            <a:r>
              <a:rPr lang="ru-RU" sz="3600" b="1" dirty="0" err="1" smtClean="0">
                <a:solidFill>
                  <a:srgbClr val="990000"/>
                </a:solidFill>
                <a:latin typeface="Courier New" pitchFamily="49" charset="0"/>
                <a:cs typeface="Courier New" pitchFamily="49" charset="0"/>
              </a:rPr>
              <a:t>однокласників</a:t>
            </a:r>
            <a:r>
              <a:rPr lang="ru-RU" sz="3600" b="1" dirty="0" smtClean="0">
                <a:solidFill>
                  <a:srgbClr val="990000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endParaRPr lang="ru-RU" dirty="0"/>
          </a:p>
        </p:txBody>
      </p:sp>
      <p:pic>
        <p:nvPicPr>
          <p:cNvPr id="4" name="Picture 8" descr="C:\Documents and Settings\User\Рабочий стол\Насилие в школе\Насилие\untitled.bmp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072066" y="714356"/>
            <a:ext cx="3730488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3638545" cy="1143000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Булінг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C:\Documents and Settings\User\Рабочий стол\Насилие в школе\Насилие\bullying-school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4178300" cy="4089400"/>
          </a:xfrm>
          <a:prstGeom prst="rect">
            <a:avLst/>
          </a:prstGeom>
          <a:noFill/>
        </p:spPr>
      </p:pic>
      <p:pic>
        <p:nvPicPr>
          <p:cNvPr id="5" name="Picture 6" descr="C:\Documents and Settings\User\Рабочий стол\Насилие в школе\Насилие\bullying_iStock_000007773642X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6252" y="214291"/>
            <a:ext cx="2693668" cy="2928958"/>
          </a:xfrm>
          <a:prstGeom prst="rect">
            <a:avLst/>
          </a:prstGeom>
          <a:noFill/>
        </p:spPr>
      </p:pic>
      <p:pic>
        <p:nvPicPr>
          <p:cNvPr id="6" name="Picture 3" descr="C:\Documents and Settings\User\Рабочий стол\Новая папка (2)\Классный час\1236896275_tema-nasili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947" y="3714752"/>
            <a:ext cx="3984364" cy="2805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User\Рабочий стол\Насилие в школе\Насилие\bully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4000500" cy="2657475"/>
          </a:xfrm>
          <a:prstGeom prst="rect">
            <a:avLst/>
          </a:prstGeom>
          <a:noFill/>
        </p:spPr>
      </p:pic>
      <p:pic>
        <p:nvPicPr>
          <p:cNvPr id="2050" name="Picture 2" descr="C:\Documents and Settings\User\Рабочий стол\Насилие в школе\Насилие\unions_call_for_end_to_bullying_med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428604"/>
            <a:ext cx="3855493" cy="2466976"/>
          </a:xfrm>
          <a:prstGeom prst="rect">
            <a:avLst/>
          </a:prstGeom>
          <a:noFill/>
        </p:spPr>
      </p:pic>
      <p:pic>
        <p:nvPicPr>
          <p:cNvPr id="2052" name="Picture 4" descr="C:\Documents and Settings\User\Рабочий стол\Насилие в школе\Насилие\image-thumb2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214686"/>
            <a:ext cx="3613285" cy="2714644"/>
          </a:xfrm>
          <a:prstGeom prst="rect">
            <a:avLst/>
          </a:prstGeom>
          <a:noFill/>
        </p:spPr>
      </p:pic>
      <p:pic>
        <p:nvPicPr>
          <p:cNvPr id="2053" name="Picture 5" descr="C:\Documents and Settings\User\Рабочий стол\Насилие в школе\Насилие\school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357562"/>
            <a:ext cx="3559849" cy="2433642"/>
          </a:xfrm>
          <a:prstGeom prst="rect">
            <a:avLst/>
          </a:prstGeom>
          <a:noFill/>
        </p:spPr>
      </p:pic>
      <p:pic>
        <p:nvPicPr>
          <p:cNvPr id="9" name="Picture 3" descr="C:\Documents and Settings\User\Рабочий стол\Насилие в школе\Насилие\Bullying_clip_image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63" y="214290"/>
            <a:ext cx="873131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User\Рабочий стол\Новая папка (2)\Классный час\big_50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4857750" cy="3238500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Новая папка (2)\Классный час\7dc1c6db1e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7166"/>
            <a:ext cx="4061646" cy="2786082"/>
          </a:xfrm>
          <a:prstGeom prst="rect">
            <a:avLst/>
          </a:prstGeom>
          <a:noFill/>
        </p:spPr>
      </p:pic>
      <p:pic>
        <p:nvPicPr>
          <p:cNvPr id="6" name="Picture 9" descr="nasilie1"/>
          <p:cNvPicPr>
            <a:picLocks noChangeAspect="1" noChangeArrowheads="1"/>
          </p:cNvPicPr>
          <p:nvPr/>
        </p:nvPicPr>
        <p:blipFill>
          <a:blip r:embed="rId4" cstate="print">
            <a:lum bright="-12000"/>
          </a:blip>
          <a:srcRect/>
          <a:stretch>
            <a:fillRect/>
          </a:stretch>
        </p:blipFill>
        <p:spPr bwMode="auto">
          <a:xfrm>
            <a:off x="785786" y="3571876"/>
            <a:ext cx="3642636" cy="281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User\Рабочий стол\Новая папка (2)\Классный час\school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357562"/>
            <a:ext cx="398023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142852"/>
            <a:ext cx="4067173" cy="869971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Arial Black" pitchFamily="34" charset="0"/>
              </a:rPr>
              <a:t>Моббинг</a:t>
            </a:r>
            <a:endParaRPr lang="ru-RU" sz="4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501122" cy="5857916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(от англ. </a:t>
            </a:r>
            <a:r>
              <a:rPr lang="ru-RU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mob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натовп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 — форма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психологічного</a:t>
            </a:r>
            <a:r>
              <a:rPr lang="ru-RU" sz="28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насилля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цькування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i="1" dirty="0" err="1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колективі</a:t>
            </a:r>
            <a:r>
              <a:rPr lang="ru-RU" sz="28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знущаються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однокласниками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висміюють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тих, 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не так, як принято в 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средовиші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вдягаються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добре 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вчаться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т. п.</a:t>
            </a:r>
          </a:p>
          <a:p>
            <a:pPr algn="ctr">
              <a:buNone/>
            </a:pPr>
            <a:r>
              <a:rPr lang="ru-RU" sz="2400" b="1" dirty="0" err="1" smtClean="0">
                <a:solidFill>
                  <a:srgbClr val="C00000"/>
                </a:solidFill>
                <a:latin typeface="Arial Black" pitchFamily="34" charset="0"/>
              </a:rPr>
              <a:t>Види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 Black" pitchFamily="34" charset="0"/>
              </a:rPr>
              <a:t>мобінгу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:</a:t>
            </a:r>
          </a:p>
          <a:p>
            <a:pPr lvl="0"/>
            <a:r>
              <a:rPr lang="ru-RU" sz="2400" b="1" dirty="0" smtClean="0">
                <a:solidFill>
                  <a:srgbClr val="0033CC"/>
                </a:solidFill>
              </a:rPr>
              <a:t>протест;</a:t>
            </a:r>
          </a:p>
          <a:p>
            <a:pPr lvl="0"/>
            <a:r>
              <a:rPr lang="ru-RU" sz="2400" b="1" dirty="0" err="1" smtClean="0">
                <a:solidFill>
                  <a:srgbClr val="0033CC"/>
                </a:solidFill>
              </a:rPr>
              <a:t>зачіпання</a:t>
            </a:r>
            <a:r>
              <a:rPr lang="ru-RU" sz="2400" b="1" dirty="0" smtClean="0">
                <a:solidFill>
                  <a:srgbClr val="0033CC"/>
                </a:solidFill>
              </a:rPr>
              <a:t>;</a:t>
            </a:r>
          </a:p>
          <a:p>
            <a:pPr lvl="0"/>
            <a:r>
              <a:rPr lang="ru-RU" sz="2400" b="1" dirty="0" err="1" smtClean="0">
                <a:solidFill>
                  <a:srgbClr val="0033CC"/>
                </a:solidFill>
              </a:rPr>
              <a:t>насмішки</a:t>
            </a:r>
            <a:r>
              <a:rPr lang="ru-RU" sz="2400" b="1" dirty="0" smtClean="0">
                <a:solidFill>
                  <a:srgbClr val="0033CC"/>
                </a:solidFill>
              </a:rPr>
              <a:t>;</a:t>
            </a:r>
          </a:p>
          <a:p>
            <a:pPr lvl="0"/>
            <a:r>
              <a:rPr lang="ru-RU" sz="2400" b="1" dirty="0" err="1" smtClean="0">
                <a:solidFill>
                  <a:srgbClr val="0033CC"/>
                </a:solidFill>
              </a:rPr>
              <a:t>проголошення</a:t>
            </a:r>
            <a:r>
              <a:rPr lang="ru-RU" sz="2400" b="1" dirty="0" smtClean="0">
                <a:solidFill>
                  <a:srgbClr val="0033CC"/>
                </a:solidFill>
              </a:rPr>
              <a:t> </a:t>
            </a:r>
            <a:r>
              <a:rPr lang="ru-RU" sz="2400" b="1" dirty="0" err="1" smtClean="0">
                <a:solidFill>
                  <a:srgbClr val="0033CC"/>
                </a:solidFill>
              </a:rPr>
              <a:t>неправдивої</a:t>
            </a:r>
            <a:r>
              <a:rPr lang="ru-RU" sz="2400" b="1" dirty="0" smtClean="0">
                <a:solidFill>
                  <a:srgbClr val="0033CC"/>
                </a:solidFill>
              </a:rPr>
              <a:t> </a:t>
            </a:r>
            <a:r>
              <a:rPr lang="ru-RU" sz="2400" b="1" dirty="0" err="1" smtClean="0">
                <a:solidFill>
                  <a:srgbClr val="0033CC"/>
                </a:solidFill>
              </a:rPr>
              <a:t>інформації</a:t>
            </a:r>
            <a:r>
              <a:rPr lang="ru-RU" sz="2400" b="1" dirty="0" smtClean="0">
                <a:solidFill>
                  <a:srgbClr val="0033CC"/>
                </a:solidFill>
              </a:rPr>
              <a:t>;</a:t>
            </a:r>
          </a:p>
          <a:p>
            <a:pPr lvl="0"/>
            <a:r>
              <a:rPr lang="ru-RU" sz="2400" b="1" dirty="0" smtClean="0">
                <a:solidFill>
                  <a:srgbClr val="0033CC"/>
                </a:solidFill>
              </a:rPr>
              <a:t>доноси;</a:t>
            </a:r>
          </a:p>
          <a:p>
            <a:pPr lvl="0"/>
            <a:r>
              <a:rPr lang="ru-RU" sz="2400" b="1" dirty="0" err="1" smtClean="0">
                <a:solidFill>
                  <a:srgbClr val="0033CC"/>
                </a:solidFill>
              </a:rPr>
              <a:t>різноманітні</a:t>
            </a:r>
            <a:r>
              <a:rPr lang="ru-RU" sz="2400" b="1" dirty="0" smtClean="0">
                <a:solidFill>
                  <a:srgbClr val="0033CC"/>
                </a:solidFill>
              </a:rPr>
              <a:t> </a:t>
            </a:r>
            <a:r>
              <a:rPr lang="ru-RU" sz="2400" b="1" dirty="0" err="1" smtClean="0">
                <a:solidFill>
                  <a:srgbClr val="0033CC"/>
                </a:solidFill>
              </a:rPr>
              <a:t>знущання</a:t>
            </a:r>
            <a:r>
              <a:rPr lang="ru-RU" sz="2400" b="1" dirty="0" smtClean="0">
                <a:solidFill>
                  <a:srgbClr val="0033CC"/>
                </a:solidFill>
              </a:rPr>
              <a:t>.</a:t>
            </a:r>
          </a:p>
          <a:p>
            <a:endParaRPr lang="ru-RU" sz="20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2709851" cy="120172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Моббинг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4" name="Picture 2" descr="C:\Documents and Settings\User\Рабочий стол\Новая папка (2)\Классный час\00_12047964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14290"/>
            <a:ext cx="4445555" cy="3334166"/>
          </a:xfrm>
          <a:prstGeom prst="rect">
            <a:avLst/>
          </a:prstGeom>
          <a:noFill/>
        </p:spPr>
      </p:pic>
      <p:pic>
        <p:nvPicPr>
          <p:cNvPr id="3075" name="Picture 3" descr="C:\Documents and Settings\User\Рабочий стол\Насилие в школе\Насилие\bullying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200" y="3714752"/>
            <a:ext cx="5068526" cy="2928958"/>
          </a:xfrm>
          <a:prstGeom prst="rect">
            <a:avLst/>
          </a:prstGeom>
          <a:noFill/>
        </p:spPr>
      </p:pic>
      <p:pic>
        <p:nvPicPr>
          <p:cNvPr id="3076" name="Picture 4" descr="C:\Documents and Settings\User\Рабочий стол\Насилие в школе\Насилие\bullying_pic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786190"/>
            <a:ext cx="3357179" cy="2457455"/>
          </a:xfrm>
          <a:prstGeom prst="rect">
            <a:avLst/>
          </a:prstGeom>
          <a:noFill/>
        </p:spPr>
      </p:pic>
      <p:pic>
        <p:nvPicPr>
          <p:cNvPr id="3077" name="Picture 5" descr="C:\Documents and Settings\User\Рабочий стол\Насилие в школе\Насилие\VYE05A010409,photo01_228_1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1299384"/>
            <a:ext cx="2928958" cy="2158180"/>
          </a:xfrm>
          <a:prstGeom prst="rect">
            <a:avLst/>
          </a:prstGeom>
          <a:noFill/>
        </p:spPr>
      </p:pic>
      <p:pic>
        <p:nvPicPr>
          <p:cNvPr id="10" name="Picture 2" descr="C:\Documents and Settings\User\Рабочий стол\Насилие в школе\Насилие\bullying1.jp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98744" y="214290"/>
            <a:ext cx="8945256" cy="647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57232"/>
          </a:xfr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ru-RU" sz="4300" dirty="0" err="1" smtClean="0">
                <a:solidFill>
                  <a:srgbClr val="C00000"/>
                </a:solidFill>
                <a:latin typeface="Bookman Old Style" pitchFamily="18" charset="0"/>
              </a:rPr>
              <a:t>Конфлікт</a:t>
            </a:r>
            <a:r>
              <a:rPr lang="ru-RU" sz="4300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4300" dirty="0" err="1" smtClean="0">
                <a:solidFill>
                  <a:srgbClr val="C00000"/>
                </a:solidFill>
                <a:latin typeface="Bookman Old Style" pitchFamily="18" charset="0"/>
              </a:rPr>
              <a:t>між</a:t>
            </a:r>
            <a:r>
              <a:rPr lang="ru-RU" sz="4300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4300" dirty="0" err="1" smtClean="0">
                <a:solidFill>
                  <a:srgbClr val="C00000"/>
                </a:solidFill>
                <a:latin typeface="Bookman Old Style" pitchFamily="18" charset="0"/>
              </a:rPr>
              <a:t>вчителем</a:t>
            </a:r>
            <a:r>
              <a:rPr lang="ru-RU" sz="4300" dirty="0" smtClean="0">
                <a:solidFill>
                  <a:srgbClr val="C00000"/>
                </a:solidFill>
                <a:latin typeface="Bookman Old Style" pitchFamily="18" charset="0"/>
              </a:rPr>
              <a:t> та </a:t>
            </a:r>
            <a:r>
              <a:rPr lang="ru-RU" sz="4300" dirty="0" err="1" smtClean="0">
                <a:solidFill>
                  <a:srgbClr val="C00000"/>
                </a:solidFill>
                <a:latin typeface="Bookman Old Style" pitchFamily="18" charset="0"/>
              </a:rPr>
              <a:t>учнем</a:t>
            </a:r>
            <a:endParaRPr lang="ru-RU" sz="43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6" name="Picture 3" descr="C:\Documents and Settings\User\Рабочий стол\Насилие в школе\Насилие\30054489_phat-mat-ng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3837806" cy="5286412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4071934" y="1071546"/>
            <a:ext cx="5072066" cy="50720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ru-RU" sz="3600" dirty="0" smtClean="0"/>
              <a:t>В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чителі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люди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тому вони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теж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агресивні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ми в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школі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стикаємось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3600" dirty="0" err="1" smtClean="0"/>
              <a:t>з</a:t>
            </a:r>
            <a:r>
              <a:rPr lang="ru-RU" sz="3600" dirty="0" smtClean="0"/>
              <a:t> такими видами </a:t>
            </a:r>
            <a:r>
              <a:rPr lang="ru-RU" sz="3600" dirty="0" err="1" smtClean="0"/>
              <a:t>агресії</a:t>
            </a:r>
            <a:r>
              <a:rPr lang="ru-RU" sz="3600" dirty="0" smtClean="0"/>
              <a:t> як </a:t>
            </a:r>
            <a:r>
              <a:rPr lang="ru-RU" sz="3600" dirty="0" err="1" smtClean="0"/>
              <a:t>словесна</a:t>
            </a:r>
            <a:r>
              <a:rPr lang="ru-RU" sz="3600" dirty="0" smtClean="0"/>
              <a:t>, та не пряма (</a:t>
            </a:r>
            <a:r>
              <a:rPr lang="ru-RU" sz="3600" dirty="0" err="1" smtClean="0"/>
              <a:t>виставлення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негативних</a:t>
            </a:r>
            <a:r>
              <a:rPr lang="ru-RU" sz="3600" dirty="0" smtClean="0"/>
              <a:t> </a:t>
            </a:r>
            <a:r>
              <a:rPr lang="ru-RU" sz="3600" dirty="0" err="1" smtClean="0"/>
              <a:t>оцінок</a:t>
            </a:r>
            <a:r>
              <a:rPr lang="ru-RU" sz="3600" dirty="0" smtClean="0"/>
              <a:t>).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User\Рабочий стол\Насилие в школе\Насилие\1228669755_author_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2928926" cy="3590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143644"/>
            <a:ext cx="9144000" cy="71435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900" b="1" dirty="0" err="1" smtClean="0">
                <a:solidFill>
                  <a:srgbClr val="000F2E"/>
                </a:solidFill>
                <a:latin typeface="Arial Black" pitchFamily="34" charset="0"/>
                <a:cs typeface="Times New Roman" pitchFamily="18" charset="0"/>
              </a:rPr>
              <a:t>Хто</a:t>
            </a:r>
            <a:r>
              <a:rPr lang="ru-RU" sz="3900" b="1" dirty="0" smtClean="0">
                <a:solidFill>
                  <a:srgbClr val="000F2E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3900" b="1" dirty="0" err="1" smtClean="0">
                <a:solidFill>
                  <a:srgbClr val="000F2E"/>
                </a:solidFill>
                <a:latin typeface="Arial Black" pitchFamily="34" charset="0"/>
                <a:cs typeface="Times New Roman" pitchFamily="18" charset="0"/>
              </a:rPr>
              <a:t>агресивн</a:t>
            </a:r>
            <a:r>
              <a:rPr lang="uk-UA" sz="3900" b="1" dirty="0" err="1" smtClean="0">
                <a:solidFill>
                  <a:srgbClr val="000F2E"/>
                </a:solidFill>
                <a:latin typeface="Arial Black" pitchFamily="34" charset="0"/>
                <a:cs typeface="Times New Roman" pitchFamily="18" charset="0"/>
              </a:rPr>
              <a:t>іший</a:t>
            </a:r>
            <a:r>
              <a:rPr lang="uk-UA" sz="3900" b="1" dirty="0" smtClean="0">
                <a:solidFill>
                  <a:srgbClr val="000F2E"/>
                </a:solidFill>
                <a:latin typeface="Arial Black" pitchFamily="34" charset="0"/>
                <a:cs typeface="Times New Roman" pitchFamily="18" charset="0"/>
              </a:rPr>
              <a:t> вчитель чи учень.</a:t>
            </a:r>
            <a:endParaRPr lang="ru-RU" b="1" dirty="0">
              <a:solidFill>
                <a:srgbClr val="000F2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Documents and Settings\User\Рабочий стол\Насилие в школе\Насилие\1228669808_author_photo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215074" y="1"/>
            <a:ext cx="2928926" cy="378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F:\press3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 l="2795" t="-2291" r="3085"/>
          <a:stretch>
            <a:fillRect/>
          </a:stretch>
        </p:blipFill>
        <p:spPr bwMode="auto">
          <a:xfrm>
            <a:off x="3214678" y="-142900"/>
            <a:ext cx="3000396" cy="407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Documents and Settings\User\Рабочий стол\Новая папка (2)\Классный час\6484001.jpg"/>
          <p:cNvPicPr>
            <a:picLocks noChangeAspect="1" noChangeArrowheads="1"/>
          </p:cNvPicPr>
          <p:nvPr/>
        </p:nvPicPr>
        <p:blipFill>
          <a:blip r:embed="rId5" cstate="print"/>
          <a:srcRect l="8187" r="9942"/>
          <a:stretch>
            <a:fillRect/>
          </a:stretch>
        </p:blipFill>
        <p:spPr bwMode="auto">
          <a:xfrm>
            <a:off x="1" y="3571876"/>
            <a:ext cx="3500430" cy="2625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6397" y="3071810"/>
            <a:ext cx="4207603" cy="3316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nasyllia\презентація\насильство\x_b1f786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123" t="5665" r="11078" b="25089"/>
          <a:stretch>
            <a:fillRect/>
          </a:stretch>
        </p:blipFill>
        <p:spPr bwMode="auto">
          <a:xfrm>
            <a:off x="714348" y="357166"/>
            <a:ext cx="8001056" cy="559029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20983103">
            <a:off x="2216853" y="1175956"/>
            <a:ext cx="4478512" cy="3826451"/>
          </a:xfrm>
          <a:prstGeom prst="rect">
            <a:avLst/>
          </a:prstGeom>
          <a:solidFill>
            <a:srgbClr val="FFFF65"/>
          </a:solidFill>
          <a:ln>
            <a:solidFill>
              <a:srgbClr val="FFFF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000" b="1" dirty="0" smtClean="0">
                <a:solidFill>
                  <a:srgbClr val="FF0000"/>
                </a:solidFill>
                <a:latin typeface="Monotype Corsiva" pitchFamily="66" charset="0"/>
              </a:rPr>
              <a:t>Мама в школі репетиція до концерту. Повернусь о 20:00 не переживай!</a:t>
            </a:r>
            <a:endParaRPr lang="ru-RU" sz="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638800"/>
            <a:ext cx="9144000" cy="12192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Батьки повинні завжди знати де та з ким ви є. Щоб в разі потреби прийти на допомогу!</a:t>
            </a:r>
            <a:endParaRPr lang="ru-RU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nasyllia\презентація\насильство\x_c55f8d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426" t="6171" r="9775" b="26225"/>
          <a:stretch>
            <a:fillRect/>
          </a:stretch>
        </p:blipFill>
        <p:spPr bwMode="auto">
          <a:xfrm>
            <a:off x="0" y="0"/>
            <a:ext cx="9144000" cy="654443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6143644"/>
            <a:ext cx="9144000" cy="7143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3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Пам’ятай злочинці не нападуть в людних місцях.</a:t>
            </a:r>
            <a:endParaRPr lang="ru-RU" sz="33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nasyllia\презентація\насильство\x_f4fad79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865" t="5421" r="9775" b="24009"/>
          <a:stretch>
            <a:fillRect/>
          </a:stretch>
        </p:blipFill>
        <p:spPr bwMode="auto">
          <a:xfrm>
            <a:off x="-60145" y="0"/>
            <a:ext cx="9204145" cy="632654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429264"/>
            <a:ext cx="9144000" cy="142873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Алкоголь та наркотики – це твоя безпорадність , він підвищує небезпеку потрапити в халепу, а ти перестаєш розуміти, що є насправді безпечним а що ні!</a:t>
            </a:r>
            <a:endParaRPr lang="ru-RU" sz="27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nasyllia\презентація\насильство\x_1a9619f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775" t="7116" r="14336" b="26093"/>
          <a:stretch>
            <a:fillRect/>
          </a:stretch>
        </p:blipFill>
        <p:spPr bwMode="auto">
          <a:xfrm>
            <a:off x="0" y="0"/>
            <a:ext cx="9144000" cy="601063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857892"/>
            <a:ext cx="9144000" cy="100010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5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Якщо хтось називає тебе по імені – веди себе уважно, це може бути як друг, так і злочинець.</a:t>
            </a:r>
            <a:endParaRPr lang="ru-RU" sz="35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nasyllia\презентація\насильство\x_d860e0b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820" t="7411" r="11078" b="20586"/>
          <a:stretch>
            <a:fillRect/>
          </a:stretch>
        </p:blipFill>
        <p:spPr bwMode="auto">
          <a:xfrm>
            <a:off x="214282" y="214290"/>
            <a:ext cx="8715436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429264"/>
            <a:ext cx="9144000" cy="1428736"/>
          </a:xfrm>
          <a:noFill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spc="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Якщо зупиняється біля тебе АВТО зберігай з співрозмовником  безпечну дистанцію! В разі небезпеки тікай.</a:t>
            </a:r>
            <a:endParaRPr lang="ru-RU" sz="4000" b="1" spc="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nasyllia\презентація\насильство\x_ffa08b1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168" t="8076" r="8471" b="19382"/>
          <a:stretch>
            <a:fillRect/>
          </a:stretch>
        </p:blipFill>
        <p:spPr bwMode="auto">
          <a:xfrm>
            <a:off x="0" y="0"/>
            <a:ext cx="9163315" cy="635795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638800"/>
            <a:ext cx="9144000" cy="1219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Але щоб не сталося борись до останнього завжди хтось прийде на допомогу.</a:t>
            </a:r>
            <a:endParaRPr lang="ru-RU" sz="3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nasyllia\презентація\насильство\x_d214bed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123" t="4784" r="9123" b="24718"/>
          <a:stretch>
            <a:fillRect/>
          </a:stretch>
        </p:blipFill>
        <p:spPr bwMode="auto">
          <a:xfrm>
            <a:off x="0" y="0"/>
            <a:ext cx="932641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638800"/>
            <a:ext cx="9286908" cy="1219200"/>
          </a:xfrm>
        </p:spPr>
        <p:txBody>
          <a:bodyPr>
            <a:noAutofit/>
          </a:bodyPr>
          <a:lstStyle/>
          <a:p>
            <a:pPr algn="ctr"/>
            <a:r>
              <a:rPr lang="uk-UA" sz="3300" b="1" dirty="0" smtClean="0">
                <a:latin typeface="Times New Roman" pitchFamily="18" charset="0"/>
                <a:cs typeface="Times New Roman" pitchFamily="18" charset="0"/>
              </a:rPr>
              <a:t>Щоб уникнути </a:t>
            </a:r>
            <a:r>
              <a:rPr lang="uk-UA" sz="3300" b="1" dirty="0" err="1" smtClean="0">
                <a:latin typeface="Times New Roman" pitchFamily="18" charset="0"/>
                <a:cs typeface="Times New Roman" pitchFamily="18" charset="0"/>
              </a:rPr>
              <a:t>небезпеки–привертай</a:t>
            </a:r>
            <a:r>
              <a:rPr lang="uk-UA" sz="3300" b="1" dirty="0" smtClean="0">
                <a:latin typeface="Times New Roman" pitchFamily="18" charset="0"/>
                <a:cs typeface="Times New Roman" pitchFamily="18" charset="0"/>
              </a:rPr>
              <a:t> увагу в </a:t>
            </a:r>
            <a:r>
              <a:rPr lang="uk-UA" sz="3300" b="1" dirty="0" err="1" smtClean="0">
                <a:latin typeface="Times New Roman" pitchFamily="18" charset="0"/>
                <a:cs typeface="Times New Roman" pitchFamily="18" charset="0"/>
              </a:rPr>
              <a:t>будь–який</a:t>
            </a:r>
            <a:r>
              <a:rPr lang="uk-UA" sz="3300" b="1" dirty="0" smtClean="0">
                <a:latin typeface="Times New Roman" pitchFamily="18" charset="0"/>
                <a:cs typeface="Times New Roman" pitchFamily="18" charset="0"/>
              </a:rPr>
              <a:t> спосіб КРИЧИ: “Я не знаю цієї людини ”</a:t>
            </a:r>
            <a:endParaRPr lang="ru-RU" sz="33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236218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Якщо побачите будь-який предмет ним неодмінно скористайтесь. Розбивши вікно ви привернете  до себе увагу та перелякаєте кривдника.</a:t>
            </a:r>
            <a:r>
              <a:rPr lang="ru-RU" sz="3600" b="1" dirty="0" smtClean="0"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Запам'ятайте: ціна розбитого скла набагато дешевше ціни вашої безпеки. </a:t>
            </a:r>
            <a:endParaRPr lang="ru-RU" b="1" dirty="0">
              <a:solidFill>
                <a:srgbClr val="7030A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D:\Фото\Обои\wallpapers\29_19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079" t="21732" r="20472" b="5669"/>
          <a:stretch>
            <a:fillRect/>
          </a:stretch>
        </p:blipFill>
        <p:spPr bwMode="auto">
          <a:xfrm>
            <a:off x="642910" y="2928934"/>
            <a:ext cx="2807909" cy="2143140"/>
          </a:xfrm>
          <a:prstGeom prst="rect">
            <a:avLst/>
          </a:prstGeom>
          <a:noFill/>
        </p:spPr>
      </p:pic>
      <p:pic>
        <p:nvPicPr>
          <p:cNvPr id="11267" name="Picture 3" descr="D:\Фото\Обои\wallpapers\118_1920.jpg"/>
          <p:cNvPicPr>
            <a:picLocks noChangeAspect="1" noChangeArrowheads="1"/>
          </p:cNvPicPr>
          <p:nvPr/>
        </p:nvPicPr>
        <p:blipFill>
          <a:blip r:embed="rId3" cstate="print"/>
          <a:srcRect l="43110" t="37795" r="20866" b="17008"/>
          <a:stretch>
            <a:fillRect/>
          </a:stretch>
        </p:blipFill>
        <p:spPr bwMode="auto">
          <a:xfrm>
            <a:off x="6000760" y="2714620"/>
            <a:ext cx="2827591" cy="2217399"/>
          </a:xfrm>
          <a:prstGeom prst="rect">
            <a:avLst/>
          </a:prstGeom>
          <a:noFill/>
        </p:spPr>
      </p:pic>
      <p:pic>
        <p:nvPicPr>
          <p:cNvPr id="11268" name="Picture 4" descr="D:\Фото\Обои\wallpapers\wallp_2560x1600_53.jpg"/>
          <p:cNvPicPr>
            <a:picLocks noChangeAspect="1" noChangeArrowheads="1"/>
          </p:cNvPicPr>
          <p:nvPr/>
        </p:nvPicPr>
        <p:blipFill>
          <a:blip r:embed="rId4" cstate="print"/>
          <a:srcRect l="29232" t="44409" r="49606" b="4961"/>
          <a:stretch>
            <a:fillRect/>
          </a:stretch>
        </p:blipFill>
        <p:spPr bwMode="auto">
          <a:xfrm>
            <a:off x="3714744" y="3596249"/>
            <a:ext cx="1864909" cy="2788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nasyllia\презентація\насильство\x_851e93b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775" t="8689" r="15639" b="21721"/>
          <a:stretch>
            <a:fillRect/>
          </a:stretch>
        </p:blipFill>
        <p:spPr bwMode="auto">
          <a:xfrm>
            <a:off x="0" y="-1"/>
            <a:ext cx="9144000" cy="639876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995990"/>
            <a:ext cx="9144000" cy="86201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5200" b="1" dirty="0" smtClean="0">
                <a:solidFill>
                  <a:srgbClr val="FF33CC"/>
                </a:solidFill>
                <a:latin typeface="Monotype Corsiva" pitchFamily="66" charset="0"/>
              </a:rPr>
              <a:t>Старайся завжди гуляти з друзями.</a:t>
            </a:r>
            <a:endParaRPr lang="ru-RU" sz="5200" b="1" dirty="0">
              <a:solidFill>
                <a:srgbClr val="FF33C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572140"/>
            <a:ext cx="9144000" cy="128586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Пам’ятай батьки твої найкращі друзі вони завжди допоможуть.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G:\nasyllia\презентація\насильство\x_07374fa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516" t="5617" r="7820" b="21666"/>
          <a:stretch>
            <a:fillRect/>
          </a:stretch>
        </p:blipFill>
        <p:spPr bwMode="auto">
          <a:xfrm>
            <a:off x="0" y="1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3467121-202B-4A23-9167-E3C79FF230BF}" type="slidenum">
              <a:rPr lang="ru-RU" smtClean="0"/>
              <a:pPr/>
              <a:t>27</a:t>
            </a:fld>
            <a:endParaRPr lang="ru-RU" smtClean="0"/>
          </a:p>
        </p:txBody>
      </p:sp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 rot="-757531">
            <a:off x="419100" y="3432175"/>
            <a:ext cx="8501063" cy="23447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uk-UA" sz="6000" kern="10" dirty="0" smtClean="0">
                <a:ln w="15875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Рекомендації батькам</a:t>
            </a:r>
            <a:r>
              <a:rPr lang="uk-UA" sz="6000" kern="10" dirty="0" smtClean="0">
                <a:ln w="15875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612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.</a:t>
            </a:r>
            <a:endParaRPr lang="ru-RU" sz="6000" kern="10" dirty="0">
              <a:ln w="1587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612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38917" name="Picture 5" descr="картинки из энциклопедии0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81538" cy="35115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10245" name="Picture 6" descr="01238"/>
          <p:cNvPicPr>
            <a:picLocks noChangeAspect="1" noChangeArrowheads="1" noCrop="1"/>
          </p:cNvPicPr>
          <p:nvPr/>
        </p:nvPicPr>
        <p:blipFill>
          <a:blip r:embed="rId3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5867400" y="5084763"/>
            <a:ext cx="288131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2DBB3B4-D143-4854-AA46-AB275072B05C}" type="slidenum">
              <a:rPr lang="ru-RU" smtClean="0"/>
              <a:pPr/>
              <a:t>28</a:t>
            </a:fld>
            <a:endParaRPr lang="ru-RU" smtClean="0"/>
          </a:p>
        </p:txBody>
      </p:sp>
      <p:pic>
        <p:nvPicPr>
          <p:cNvPr id="33796" name="Picture 4" descr="картинки Зайчик 008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/>
          <a:stretch>
            <a:fillRect/>
          </a:stretch>
        </p:blipFill>
        <p:spPr bwMode="auto">
          <a:xfrm>
            <a:off x="5929322" y="0"/>
            <a:ext cx="3214678" cy="3459029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0" y="357166"/>
            <a:ext cx="58674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sz="2800" dirty="0" err="1" smtClean="0"/>
              <a:t>Вчіть</a:t>
            </a:r>
            <a:r>
              <a:rPr lang="ru-RU" sz="2800" dirty="0" smtClean="0"/>
              <a:t> </a:t>
            </a:r>
            <a:r>
              <a:rPr lang="ru-RU" sz="2800" dirty="0" err="1" smtClean="0"/>
              <a:t>дитину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розповідати</a:t>
            </a:r>
            <a:r>
              <a:rPr lang="ru-RU" sz="2800" dirty="0" smtClean="0"/>
              <a:t> вам не </a:t>
            </a:r>
            <a:r>
              <a:rPr lang="ru-RU" sz="2800" dirty="0" err="1" smtClean="0"/>
              <a:t>тільки</a:t>
            </a:r>
            <a:r>
              <a:rPr lang="ru-RU" sz="2800" dirty="0" smtClean="0"/>
              <a:t> про </a:t>
            </a:r>
            <a:r>
              <a:rPr lang="ru-RU" sz="2800" dirty="0" err="1" smtClean="0"/>
              <a:t>свої</a:t>
            </a:r>
            <a:r>
              <a:rPr lang="ru-RU" sz="2800" dirty="0" smtClean="0"/>
              <a:t> </a:t>
            </a:r>
            <a:r>
              <a:rPr lang="ru-RU" sz="2800" dirty="0" err="1" smtClean="0"/>
              <a:t>досягнення</a:t>
            </a:r>
            <a:r>
              <a:rPr lang="ru-RU" sz="2800" dirty="0" smtClean="0"/>
              <a:t> а </a:t>
            </a:r>
            <a:r>
              <a:rPr lang="ru-RU" sz="2800" dirty="0" err="1" smtClean="0"/>
              <a:t>і</a:t>
            </a:r>
            <a:r>
              <a:rPr lang="ru-RU" sz="2800" dirty="0" smtClean="0"/>
              <a:t> про </a:t>
            </a:r>
            <a:r>
              <a:rPr lang="ru-RU" sz="2800" dirty="0" err="1" smtClean="0"/>
              <a:t>тривоги</a:t>
            </a:r>
            <a:r>
              <a:rPr lang="ru-RU" sz="2800" dirty="0" smtClean="0"/>
              <a:t> </a:t>
            </a:r>
            <a:r>
              <a:rPr lang="ru-RU" sz="2800" dirty="0" err="1" smtClean="0"/>
              <a:t>сумніви</a:t>
            </a:r>
            <a:r>
              <a:rPr lang="ru-RU" sz="2800" dirty="0" smtClean="0"/>
              <a:t> страхи.</a:t>
            </a:r>
            <a:endParaRPr lang="ru-RU" sz="2800" dirty="0"/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sz="2800" dirty="0" err="1" smtClean="0"/>
              <a:t>Кожну</a:t>
            </a:r>
            <a:r>
              <a:rPr lang="ru-RU" sz="2800" dirty="0" smtClean="0"/>
              <a:t> </a:t>
            </a:r>
            <a:r>
              <a:rPr lang="ru-RU" sz="2800" dirty="0" err="1" smtClean="0"/>
              <a:t>тяжку</a:t>
            </a:r>
            <a:r>
              <a:rPr lang="ru-RU" sz="2800" dirty="0" smtClean="0"/>
              <a:t> </a:t>
            </a:r>
            <a:r>
              <a:rPr lang="ru-RU" sz="2800" dirty="0" err="1" smtClean="0"/>
              <a:t>ситуацію</a:t>
            </a:r>
            <a:r>
              <a:rPr lang="ru-RU" sz="2800" dirty="0" smtClean="0"/>
              <a:t> (</a:t>
            </a:r>
            <a:r>
              <a:rPr lang="ru-RU" sz="2800" dirty="0" err="1" smtClean="0"/>
              <a:t>розповідь</a:t>
            </a:r>
            <a:r>
              <a:rPr lang="ru-RU" sz="2800" dirty="0" smtClean="0"/>
              <a:t>) не лишайте поза </a:t>
            </a:r>
            <a:r>
              <a:rPr lang="ru-RU" sz="2800" dirty="0" err="1" smtClean="0"/>
              <a:t>увагою</a:t>
            </a:r>
            <a:r>
              <a:rPr lang="ru-RU" sz="2800" dirty="0" smtClean="0"/>
              <a:t>, </a:t>
            </a:r>
            <a:r>
              <a:rPr lang="ru-RU" sz="2800" dirty="0" err="1" smtClean="0"/>
              <a:t>аналізуйте</a:t>
            </a:r>
            <a:r>
              <a:rPr lang="ru-RU" sz="2800" dirty="0" smtClean="0"/>
              <a:t> разом.</a:t>
            </a:r>
            <a:endParaRPr lang="ru-RU" sz="2800" dirty="0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0" y="3357562"/>
            <a:ext cx="896461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sz="2800" dirty="0" err="1" smtClean="0"/>
              <a:t>Обговорюйте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приклади</a:t>
            </a:r>
            <a:r>
              <a:rPr lang="ru-RU" sz="2800" dirty="0" smtClean="0"/>
              <a:t> </a:t>
            </a:r>
            <a:r>
              <a:rPr lang="ru-RU" sz="2800" dirty="0" err="1" smtClean="0"/>
              <a:t>кмітливості</a:t>
            </a:r>
            <a:r>
              <a:rPr lang="ru-RU" sz="2800" dirty="0" smtClean="0"/>
              <a:t> та </a:t>
            </a:r>
            <a:r>
              <a:rPr lang="ru-RU" sz="2800" dirty="0" err="1" smtClean="0"/>
              <a:t>мужності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дітей</a:t>
            </a:r>
            <a:r>
              <a:rPr lang="ru-RU" sz="2800" dirty="0"/>
              <a:t>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</a:t>
            </a:r>
            <a:r>
              <a:rPr lang="ru-RU" sz="2800" dirty="0" err="1" smtClean="0"/>
              <a:t>гарно</a:t>
            </a:r>
            <a:r>
              <a:rPr lang="ru-RU" sz="2800" dirty="0" smtClean="0"/>
              <a:t> </a:t>
            </a:r>
            <a:r>
              <a:rPr lang="ru-RU" sz="2800" dirty="0" err="1" smtClean="0"/>
              <a:t>впоралися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важкими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життєвими</a:t>
            </a:r>
            <a:r>
              <a:rPr lang="ru-RU" sz="2800" dirty="0" smtClean="0"/>
              <a:t> </a:t>
            </a:r>
            <a:r>
              <a:rPr lang="ru-RU" sz="2800" dirty="0" err="1" smtClean="0"/>
              <a:t>ситуаціями</a:t>
            </a:r>
            <a:r>
              <a:rPr lang="ru-RU" sz="2800" dirty="0" smtClean="0"/>
              <a:t>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ними </a:t>
            </a:r>
            <a:r>
              <a:rPr lang="ru-RU" sz="2800" dirty="0" err="1" smtClean="0"/>
              <a:t>склалися</a:t>
            </a:r>
            <a:r>
              <a:rPr lang="ru-RU" sz="2800" dirty="0" smtClean="0"/>
              <a:t>.</a:t>
            </a:r>
            <a:endParaRPr lang="ru-RU" sz="2800" dirty="0"/>
          </a:p>
          <a:p>
            <a:pPr algn="just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sz="2800" dirty="0"/>
              <a:t>Не </a:t>
            </a:r>
            <a:r>
              <a:rPr lang="ru-RU" sz="2800" dirty="0" err="1" smtClean="0"/>
              <a:t>іронізуйте</a:t>
            </a:r>
            <a:r>
              <a:rPr lang="ru-RU" sz="2800" dirty="0" smtClean="0"/>
              <a:t>, </a:t>
            </a:r>
            <a:r>
              <a:rPr lang="ru-RU" sz="2800" dirty="0" err="1" smtClean="0"/>
              <a:t>якщо</a:t>
            </a:r>
            <a:r>
              <a:rPr lang="ru-RU" sz="2800" dirty="0" smtClean="0"/>
              <a:t> </a:t>
            </a:r>
            <a:r>
              <a:rPr lang="ru-RU" sz="2800" dirty="0" err="1" smtClean="0"/>
              <a:t>дитина</a:t>
            </a:r>
            <a:r>
              <a:rPr lang="ru-RU" sz="2800" dirty="0" smtClean="0"/>
              <a:t> в </a:t>
            </a:r>
            <a:r>
              <a:rPr lang="ru-RU" sz="2800" dirty="0" err="1" smtClean="0"/>
              <a:t>якійсь</a:t>
            </a:r>
            <a:r>
              <a:rPr lang="ru-RU" sz="2800" dirty="0" smtClean="0"/>
              <a:t> –</a:t>
            </a:r>
            <a:r>
              <a:rPr lang="ru-RU" sz="2800" dirty="0" err="1" smtClean="0"/>
              <a:t>ситуації</a:t>
            </a:r>
            <a:r>
              <a:rPr lang="ru-RU" sz="2800" dirty="0" smtClean="0"/>
              <a:t> </a:t>
            </a:r>
            <a:r>
              <a:rPr lang="ru-RU" sz="2800" dirty="0" err="1" smtClean="0"/>
              <a:t>виявилась</a:t>
            </a:r>
            <a:r>
              <a:rPr lang="ru-RU" sz="2800" dirty="0" smtClean="0"/>
              <a:t> </a:t>
            </a:r>
            <a:r>
              <a:rPr lang="ru-RU" sz="2800" dirty="0" err="1" smtClean="0"/>
              <a:t>слабкою</a:t>
            </a:r>
            <a:r>
              <a:rPr lang="ru-RU" sz="2800" dirty="0" smtClean="0"/>
              <a:t> </a:t>
            </a:r>
            <a:r>
              <a:rPr lang="ru-RU" sz="2800" dirty="0" err="1" smtClean="0"/>
              <a:t>чи</a:t>
            </a:r>
            <a:r>
              <a:rPr lang="ru-RU" sz="2800" dirty="0" smtClean="0"/>
              <a:t> то </a:t>
            </a:r>
            <a:r>
              <a:rPr lang="ru-RU" sz="2800" dirty="0" err="1" smtClean="0"/>
              <a:t>фізично</a:t>
            </a:r>
            <a:r>
              <a:rPr lang="ru-RU" sz="2800" dirty="0" smtClean="0"/>
              <a:t> </a:t>
            </a:r>
            <a:r>
              <a:rPr lang="ru-RU" sz="2800" dirty="0" err="1" smtClean="0"/>
              <a:t>чи</a:t>
            </a:r>
            <a:r>
              <a:rPr lang="ru-RU" sz="2800" dirty="0" smtClean="0"/>
              <a:t> морально. </a:t>
            </a:r>
            <a:r>
              <a:rPr lang="ru-RU" sz="2800" dirty="0" err="1" smtClean="0"/>
              <a:t>Допоможіть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підтримайте</a:t>
            </a:r>
            <a:r>
              <a:rPr lang="ru-RU" sz="2800" dirty="0" smtClean="0"/>
              <a:t> </a:t>
            </a:r>
            <a:r>
              <a:rPr lang="ru-RU" sz="2800" dirty="0" err="1" smtClean="0"/>
              <a:t>її</a:t>
            </a:r>
            <a:r>
              <a:rPr lang="ru-RU" sz="2800" dirty="0" smtClean="0"/>
              <a:t>, </a:t>
            </a:r>
            <a:r>
              <a:rPr lang="ru-RU" sz="2800" dirty="0" err="1" smtClean="0"/>
              <a:t>вкажіть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можливі</a:t>
            </a:r>
            <a:r>
              <a:rPr lang="ru-RU" sz="2800" dirty="0" smtClean="0"/>
              <a:t> шляхи </a:t>
            </a:r>
            <a:r>
              <a:rPr lang="ru-RU" sz="2800" dirty="0" err="1" smtClean="0"/>
              <a:t>вірішення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проблеми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79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EA95D00-9296-4E03-9177-E06136906AEF}" type="slidenum">
              <a:rPr lang="ru-RU" smtClean="0"/>
              <a:pPr/>
              <a:t>29</a:t>
            </a:fld>
            <a:endParaRPr lang="ru-RU" dirty="0" smtClean="0"/>
          </a:p>
        </p:txBody>
      </p:sp>
      <p:pic>
        <p:nvPicPr>
          <p:cNvPr id="34820" name="Picture 4" descr="картинки Зайчик 004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0" y="642918"/>
            <a:ext cx="2428860" cy="4139942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411413" y="692150"/>
            <a:ext cx="6480175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sz="2800" dirty="0"/>
              <a:t> </a:t>
            </a:r>
            <a:r>
              <a:rPr lang="ru-RU" sz="2800" dirty="0" err="1" smtClean="0"/>
              <a:t>Якщо</a:t>
            </a:r>
            <a:r>
              <a:rPr lang="ru-RU" sz="2800" dirty="0" smtClean="0"/>
              <a:t> </a:t>
            </a:r>
            <a:r>
              <a:rPr lang="ru-RU" sz="2800" dirty="0" err="1" smtClean="0"/>
              <a:t>дорослі</a:t>
            </a:r>
            <a:r>
              <a:rPr lang="ru-RU" sz="2800" dirty="0" smtClean="0"/>
              <a:t> люди </a:t>
            </a:r>
            <a:r>
              <a:rPr lang="ru-RU" sz="2800" dirty="0" err="1" smtClean="0"/>
              <a:t>викликають</a:t>
            </a:r>
            <a:r>
              <a:rPr lang="ru-RU" sz="2800" dirty="0" smtClean="0"/>
              <a:t> у вас </a:t>
            </a:r>
            <a:r>
              <a:rPr lang="ru-RU" sz="2800" dirty="0" err="1" smtClean="0"/>
              <a:t>занепокоєння</a:t>
            </a:r>
            <a:r>
              <a:rPr lang="ru-RU" sz="2800" dirty="0" smtClean="0"/>
              <a:t> по </a:t>
            </a:r>
            <a:r>
              <a:rPr lang="ru-RU" sz="2800" dirty="0" err="1" smtClean="0"/>
              <a:t>відношенню</a:t>
            </a:r>
            <a:r>
              <a:rPr lang="ru-RU" sz="2800" dirty="0" smtClean="0"/>
              <a:t> до </a:t>
            </a:r>
            <a:r>
              <a:rPr lang="ru-RU" sz="2800" dirty="0" err="1" smtClean="0"/>
              <a:t>вашої</a:t>
            </a:r>
            <a:r>
              <a:rPr lang="ru-RU" sz="2800" dirty="0" smtClean="0"/>
              <a:t> </a:t>
            </a:r>
            <a:r>
              <a:rPr lang="ru-RU" sz="2800" dirty="0" err="1" smtClean="0"/>
              <a:t>дитини</a:t>
            </a:r>
            <a:r>
              <a:rPr lang="ru-RU" sz="2800" dirty="0" smtClean="0"/>
              <a:t>, </a:t>
            </a:r>
            <a:r>
              <a:rPr lang="ru-RU" sz="2800" dirty="0" err="1" smtClean="0"/>
              <a:t>перевірте</a:t>
            </a:r>
            <a:r>
              <a:rPr lang="ru-RU" sz="2800" dirty="0" smtClean="0"/>
              <a:t> </a:t>
            </a:r>
            <a:r>
              <a:rPr lang="ru-RU" sz="2800" dirty="0" err="1" smtClean="0"/>
              <a:t>свої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підозри</a:t>
            </a:r>
            <a:r>
              <a:rPr lang="ru-RU" sz="2800" dirty="0" smtClean="0"/>
              <a:t>  та не </a:t>
            </a:r>
            <a:r>
              <a:rPr lang="ru-RU" sz="2800" dirty="0" err="1" smtClean="0"/>
              <a:t>бійтесь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розірвати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ними </a:t>
            </a:r>
            <a:r>
              <a:rPr lang="ru-RU" sz="2800" dirty="0" err="1" smtClean="0"/>
              <a:t>стосунки</a:t>
            </a:r>
            <a:r>
              <a:rPr lang="ru-RU" sz="2800" dirty="0" smtClean="0"/>
              <a:t>.</a:t>
            </a:r>
            <a:endParaRPr lang="ru-RU" sz="2800" dirty="0"/>
          </a:p>
          <a:p>
            <a:pPr algn="just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sz="2800" dirty="0" err="1" smtClean="0"/>
              <a:t>Вчіть</a:t>
            </a:r>
            <a:r>
              <a:rPr lang="ru-RU" sz="2800" dirty="0" smtClean="0"/>
              <a:t> </a:t>
            </a:r>
            <a:r>
              <a:rPr lang="ru-RU" sz="2800" dirty="0" err="1" smtClean="0"/>
              <a:t>дитину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передбачувати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наслідки</a:t>
            </a:r>
            <a:r>
              <a:rPr lang="ru-RU" sz="2800" dirty="0" smtClean="0"/>
              <a:t> </a:t>
            </a:r>
            <a:r>
              <a:rPr lang="ru-RU" sz="2800" dirty="0" err="1" smtClean="0"/>
              <a:t>своїх</a:t>
            </a:r>
            <a:r>
              <a:rPr lang="ru-RU" sz="2800" dirty="0" smtClean="0"/>
              <a:t> </a:t>
            </a:r>
            <a:r>
              <a:rPr lang="ru-RU" sz="2800" dirty="0" err="1" smtClean="0"/>
              <a:t>вчинків</a:t>
            </a:r>
            <a:r>
              <a:rPr lang="ru-RU" sz="2800" dirty="0" smtClean="0"/>
              <a:t>, нехай в момент </a:t>
            </a:r>
            <a:r>
              <a:rPr lang="ru-RU" sz="2800" dirty="0" err="1" smtClean="0"/>
              <a:t>сумніву</a:t>
            </a:r>
            <a:r>
              <a:rPr lang="ru-RU" sz="2800" dirty="0" smtClean="0"/>
              <a:t> </a:t>
            </a:r>
            <a:r>
              <a:rPr lang="ru-RU" sz="2800" dirty="0" err="1" smtClean="0"/>
              <a:t>задасьть</a:t>
            </a:r>
            <a:r>
              <a:rPr lang="ru-RU" sz="2800" dirty="0" smtClean="0"/>
              <a:t> </a:t>
            </a:r>
            <a:r>
              <a:rPr lang="ru-RU" sz="2800" dirty="0" err="1" smtClean="0"/>
              <a:t>собі</a:t>
            </a:r>
            <a:r>
              <a:rPr lang="ru-RU" sz="2800" dirty="0" smtClean="0"/>
              <a:t> </a:t>
            </a:r>
            <a:r>
              <a:rPr lang="ru-RU" sz="2800" dirty="0" err="1" smtClean="0"/>
              <a:t>запитання</a:t>
            </a:r>
            <a:r>
              <a:rPr lang="ru-RU" sz="2800" dirty="0" smtClean="0"/>
              <a:t> типу: </a:t>
            </a:r>
            <a:r>
              <a:rPr lang="ru-RU" sz="2800" dirty="0" err="1" smtClean="0"/>
              <a:t>Що</a:t>
            </a:r>
            <a:r>
              <a:rPr lang="ru-RU" sz="2800" dirty="0" smtClean="0"/>
              <a:t> буде </a:t>
            </a:r>
            <a:r>
              <a:rPr lang="ru-RU" sz="2800" dirty="0" err="1" smtClean="0"/>
              <a:t>якщо</a:t>
            </a:r>
            <a:r>
              <a:rPr lang="ru-RU" sz="2800" dirty="0" smtClean="0"/>
              <a:t>…</a:t>
            </a:r>
            <a:endParaRPr lang="ru-RU" sz="2800" dirty="0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0" y="5013325"/>
            <a:ext cx="9144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dirty="0"/>
              <a:t> </a:t>
            </a:r>
            <a:r>
              <a:rPr lang="ru-RU" sz="2800" dirty="0" err="1" smtClean="0"/>
              <a:t>Якшо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вашою</a:t>
            </a:r>
            <a:r>
              <a:rPr lang="ru-RU" sz="2800" dirty="0" smtClean="0"/>
              <a:t> </a:t>
            </a:r>
            <a:r>
              <a:rPr lang="ru-RU" sz="2800" dirty="0" err="1" smtClean="0"/>
              <a:t>дитиною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відбулось</a:t>
            </a:r>
            <a:r>
              <a:rPr lang="ru-RU" sz="2800" dirty="0" smtClean="0"/>
              <a:t> </a:t>
            </a:r>
            <a:r>
              <a:rPr lang="ru-RU" sz="2800" dirty="0" err="1" smtClean="0"/>
              <a:t>сексуальне</a:t>
            </a:r>
            <a:r>
              <a:rPr lang="ru-RU" sz="2800" dirty="0" smtClean="0"/>
              <a:t> </a:t>
            </a:r>
            <a:r>
              <a:rPr lang="ru-RU" sz="2800" dirty="0" err="1" smtClean="0"/>
              <a:t>насильство</a:t>
            </a:r>
            <a:r>
              <a:rPr lang="ru-RU" sz="2800" dirty="0" smtClean="0"/>
              <a:t>, не </a:t>
            </a:r>
            <a:r>
              <a:rPr lang="ru-RU" sz="2800" dirty="0" err="1" smtClean="0"/>
              <a:t>поводьтесь</a:t>
            </a:r>
            <a:r>
              <a:rPr lang="ru-RU" sz="2800" dirty="0" smtClean="0"/>
              <a:t> так, </a:t>
            </a:r>
            <a:r>
              <a:rPr lang="ru-RU" sz="2800" dirty="0" err="1" smtClean="0"/>
              <a:t>ніби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відбулось</a:t>
            </a:r>
            <a:r>
              <a:rPr lang="ru-RU" sz="2800" dirty="0" smtClean="0"/>
              <a:t> </a:t>
            </a:r>
            <a:r>
              <a:rPr lang="ru-RU" sz="2800" dirty="0" err="1" smtClean="0"/>
              <a:t>щось</a:t>
            </a:r>
            <a:r>
              <a:rPr lang="ru-RU" sz="2800" dirty="0" smtClean="0"/>
              <a:t> </a:t>
            </a:r>
            <a:r>
              <a:rPr lang="ru-RU" sz="2800" dirty="0" err="1" smtClean="0"/>
              <a:t>жахливе</a:t>
            </a:r>
            <a:r>
              <a:rPr lang="ru-RU" sz="2800" dirty="0" smtClean="0"/>
              <a:t>, </a:t>
            </a:r>
            <a:r>
              <a:rPr lang="ru-RU" sz="2800" dirty="0" err="1" smtClean="0"/>
              <a:t>після</a:t>
            </a:r>
            <a:r>
              <a:rPr lang="ru-RU" sz="2800" dirty="0" smtClean="0"/>
              <a:t> </a:t>
            </a:r>
            <a:r>
              <a:rPr lang="ru-RU" sz="2800" dirty="0" err="1" smtClean="0"/>
              <a:t>чого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життя</a:t>
            </a:r>
            <a:r>
              <a:rPr lang="ru-RU" sz="2800" dirty="0" smtClean="0"/>
              <a:t> </a:t>
            </a:r>
            <a:r>
              <a:rPr lang="ru-RU" sz="2800" dirty="0" err="1" smtClean="0"/>
              <a:t>неможливе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348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3860800"/>
            <a:ext cx="9144000" cy="29972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dirty="0">
              <a:solidFill>
                <a:srgbClr val="36001B"/>
              </a:solidFill>
            </a:endParaRPr>
          </a:p>
        </p:txBody>
      </p:sp>
      <p:sp>
        <p:nvSpPr>
          <p:cNvPr id="2057" name="Cloud"/>
          <p:cNvSpPr>
            <a:spLocks noChangeAspect="1" noEditPoints="1" noChangeArrowheads="1"/>
          </p:cNvSpPr>
          <p:nvPr/>
        </p:nvSpPr>
        <p:spPr bwMode="auto">
          <a:xfrm>
            <a:off x="827088" y="4508500"/>
            <a:ext cx="2665412" cy="1398588"/>
          </a:xfrm>
          <a:custGeom>
            <a:avLst/>
            <a:gdLst>
              <a:gd name="T0" fmla="*/ 8268 w 21600"/>
              <a:gd name="T1" fmla="*/ 699294 h 21600"/>
              <a:gd name="T2" fmla="*/ 1332706 w 21600"/>
              <a:gd name="T3" fmla="*/ 1397099 h 21600"/>
              <a:gd name="T4" fmla="*/ 2663191 w 21600"/>
              <a:gd name="T5" fmla="*/ 699294 h 21600"/>
              <a:gd name="T6" fmla="*/ 1332706 w 21600"/>
              <a:gd name="T7" fmla="*/ 7996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4824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Ф</a:t>
            </a:r>
            <a:r>
              <a:rPr lang="uk-UA" sz="2400" dirty="0" err="1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ізичне</a:t>
            </a:r>
            <a:r>
              <a:rPr lang="uk-UA" sz="2400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 насилля</a:t>
            </a:r>
            <a:endParaRPr lang="ru-RU" sz="2400" dirty="0">
              <a:solidFill>
                <a:schemeClr val="tx1">
                  <a:lumMod val="8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059" name="Cloud"/>
          <p:cNvSpPr>
            <a:spLocks noChangeAspect="1" noEditPoints="1" noChangeArrowheads="1"/>
          </p:cNvSpPr>
          <p:nvPr/>
        </p:nvSpPr>
        <p:spPr bwMode="auto">
          <a:xfrm>
            <a:off x="3059113" y="4941888"/>
            <a:ext cx="2879725" cy="1398587"/>
          </a:xfrm>
          <a:custGeom>
            <a:avLst/>
            <a:gdLst>
              <a:gd name="T0" fmla="*/ 8932 w 21600"/>
              <a:gd name="T1" fmla="*/ 699294 h 21600"/>
              <a:gd name="T2" fmla="*/ 1439863 w 21600"/>
              <a:gd name="T3" fmla="*/ 1397098 h 21600"/>
              <a:gd name="T4" fmla="*/ 2877325 w 21600"/>
              <a:gd name="T5" fmla="*/ 699294 h 21600"/>
              <a:gd name="T6" fmla="*/ 1439863 w 21600"/>
              <a:gd name="T7" fmla="*/ 7996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4824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dirty="0" err="1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Емоційне</a:t>
            </a:r>
            <a:r>
              <a:rPr lang="ru-RU" sz="2400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насилля</a:t>
            </a:r>
            <a:endParaRPr lang="ru-RU" sz="2400" dirty="0">
              <a:solidFill>
                <a:schemeClr val="tx1">
                  <a:lumMod val="85000"/>
                </a:schemeClr>
              </a:solidFill>
              <a:latin typeface="Arial Black" pitchFamily="34" charset="0"/>
            </a:endParaRPr>
          </a:p>
          <a:p>
            <a:pPr>
              <a:defRPr/>
            </a:pPr>
            <a:endParaRPr lang="ru-RU" dirty="0">
              <a:solidFill>
                <a:srgbClr val="A50021"/>
              </a:solidFill>
            </a:endParaRPr>
          </a:p>
        </p:txBody>
      </p:sp>
      <p:sp>
        <p:nvSpPr>
          <p:cNvPr id="2060" name="Cloud"/>
          <p:cNvSpPr>
            <a:spLocks noChangeAspect="1" noEditPoints="1" noChangeArrowheads="1"/>
          </p:cNvSpPr>
          <p:nvPr/>
        </p:nvSpPr>
        <p:spPr bwMode="auto">
          <a:xfrm>
            <a:off x="5580063" y="4005263"/>
            <a:ext cx="2665412" cy="1398587"/>
          </a:xfrm>
          <a:custGeom>
            <a:avLst/>
            <a:gdLst>
              <a:gd name="T0" fmla="*/ 8268 w 21600"/>
              <a:gd name="T1" fmla="*/ 699294 h 21600"/>
              <a:gd name="T2" fmla="*/ 1332706 w 21600"/>
              <a:gd name="T3" fmla="*/ 1397098 h 21600"/>
              <a:gd name="T4" fmla="*/ 2663191 w 21600"/>
              <a:gd name="T5" fmla="*/ 699294 h 21600"/>
              <a:gd name="T6" fmla="*/ 1332706 w 21600"/>
              <a:gd name="T7" fmla="*/ 7996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4824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1" dirty="0" err="1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Духовне</a:t>
            </a:r>
            <a:r>
              <a:rPr lang="ru-RU" sz="2400" b="1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насилля</a:t>
            </a:r>
            <a:endParaRPr lang="ru-RU" sz="2400" b="1" dirty="0">
              <a:solidFill>
                <a:schemeClr val="tx1">
                  <a:lumMod val="85000"/>
                </a:schemeClr>
              </a:solidFill>
              <a:latin typeface="Arial Black" pitchFamily="34" charset="0"/>
            </a:endParaRPr>
          </a:p>
          <a:p>
            <a:pPr>
              <a:defRPr/>
            </a:pPr>
            <a:endParaRPr lang="ru-RU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7" grpId="0" animBg="1"/>
      <p:bldP spid="2059" grpId="0" animBg="1"/>
      <p:bldP spid="206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03109C4-1369-4040-A833-D1F7C7AC9FF3}" type="slidenum">
              <a:rPr lang="ru-RU" smtClean="0"/>
              <a:pPr/>
              <a:t>30</a:t>
            </a:fld>
            <a:endParaRPr lang="ru-RU" smtClean="0"/>
          </a:p>
        </p:txBody>
      </p:sp>
      <p:pic>
        <p:nvPicPr>
          <p:cNvPr id="35844" name="Picture 4" descr="картинки Зайчик 006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0" y="3685885"/>
            <a:ext cx="2928926" cy="317211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0" y="260350"/>
            <a:ext cx="9144000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sz="2800" dirty="0"/>
              <a:t> Не обсуждайте при ребёнке то, что произошло, тем более с чужими людьми.</a:t>
            </a:r>
          </a:p>
          <a:p>
            <a:pPr algn="just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sz="2800" dirty="0"/>
              <a:t> Не формируйте у ребёнка комплекс вины за случившееся.</a:t>
            </a:r>
          </a:p>
          <a:p>
            <a:pPr algn="just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sz="2800" dirty="0"/>
              <a:t> Не позволяйте другим людям выражать вашему ребёнку сочувствие и жалость. Это формирует комплекс «белой  вороны».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059113" y="3789363"/>
            <a:ext cx="59055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sz="2800" dirty="0"/>
              <a:t> Дайте возможность своему ребёнку проговорить с вами самую трудную ситуацию до конца и без остатка. Это поможет ему освободиться от комплекса вины и ответственности.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  <p:bldP spid="3584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256405-0023-4488-A441-A723CD12E242}" type="slidenum">
              <a:rPr lang="ru-RU" smtClean="0"/>
              <a:pPr/>
              <a:t>31</a:t>
            </a:fld>
            <a:endParaRPr lang="ru-RU" smtClean="0"/>
          </a:p>
        </p:txBody>
      </p:sp>
      <p:pic>
        <p:nvPicPr>
          <p:cNvPr id="37892" name="Picture 4" descr="картинки Зайчик 003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6215073" y="3071810"/>
            <a:ext cx="2928927" cy="3593109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0" y="428604"/>
            <a:ext cx="9144000" cy="313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sz="4000" dirty="0"/>
              <a:t> </a:t>
            </a:r>
            <a:r>
              <a:rPr lang="ru-RU" sz="3500" dirty="0" err="1" smtClean="0"/>
              <a:t>Якщо</a:t>
            </a:r>
            <a:r>
              <a:rPr lang="ru-RU" sz="3500" dirty="0" smtClean="0"/>
              <a:t> </a:t>
            </a:r>
            <a:r>
              <a:rPr lang="ru-RU" sz="3500" dirty="0" err="1" smtClean="0"/>
              <a:t>це</a:t>
            </a:r>
            <a:r>
              <a:rPr lang="ru-RU" sz="3500" dirty="0" smtClean="0"/>
              <a:t> </a:t>
            </a:r>
            <a:r>
              <a:rPr lang="ru-RU" sz="3500" dirty="0" err="1" smtClean="0"/>
              <a:t>необхідно</a:t>
            </a:r>
            <a:r>
              <a:rPr lang="ru-RU" sz="3500" dirty="0" smtClean="0"/>
              <a:t>, </a:t>
            </a:r>
            <a:r>
              <a:rPr lang="ru-RU" sz="3500" dirty="0" err="1" smtClean="0"/>
              <a:t>пройдіть</a:t>
            </a:r>
            <a:r>
              <a:rPr lang="ru-RU" sz="3500" dirty="0" smtClean="0"/>
              <a:t> разом </a:t>
            </a:r>
            <a:r>
              <a:rPr lang="ru-RU" sz="3500" dirty="0" err="1" smtClean="0"/>
              <a:t>з</a:t>
            </a:r>
            <a:r>
              <a:rPr lang="ru-RU" sz="3500" dirty="0" smtClean="0"/>
              <a:t> </a:t>
            </a:r>
            <a:r>
              <a:rPr lang="ru-RU" sz="3500" dirty="0" err="1" smtClean="0"/>
              <a:t>дитиною</a:t>
            </a:r>
            <a:r>
              <a:rPr lang="ru-RU" sz="3500" dirty="0" smtClean="0"/>
              <a:t> курс </a:t>
            </a:r>
            <a:r>
              <a:rPr lang="ru-RU" sz="3500" dirty="0" err="1" smtClean="0"/>
              <a:t>психологічної</a:t>
            </a:r>
            <a:r>
              <a:rPr lang="ru-RU" sz="3500" dirty="0" smtClean="0"/>
              <a:t> </a:t>
            </a:r>
            <a:r>
              <a:rPr lang="ru-RU" sz="3500" dirty="0" err="1" smtClean="0"/>
              <a:t>реабілітації</a:t>
            </a:r>
            <a:r>
              <a:rPr lang="ru-RU" sz="3500" dirty="0" smtClean="0"/>
              <a:t>.</a:t>
            </a:r>
            <a:endParaRPr lang="ru-RU" sz="3500" dirty="0"/>
          </a:p>
          <a:p>
            <a:pPr algn="just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sz="3500" dirty="0"/>
              <a:t> </a:t>
            </a:r>
            <a:r>
              <a:rPr lang="ru-RU" sz="3500" dirty="0" err="1" smtClean="0"/>
              <a:t>Споробуйте</a:t>
            </a:r>
            <a:r>
              <a:rPr lang="ru-RU" sz="3500" dirty="0" smtClean="0"/>
              <a:t> </a:t>
            </a:r>
            <a:r>
              <a:rPr lang="ru-RU" sz="3500" dirty="0" err="1" smtClean="0"/>
              <a:t>переключити</a:t>
            </a:r>
            <a:r>
              <a:rPr lang="ru-RU" sz="3500" dirty="0" smtClean="0"/>
              <a:t> </a:t>
            </a:r>
            <a:r>
              <a:rPr lang="ru-RU" sz="3500" dirty="0" err="1" smtClean="0"/>
              <a:t>увагу</a:t>
            </a:r>
            <a:r>
              <a:rPr lang="ru-RU" sz="3500" dirty="0" smtClean="0"/>
              <a:t> </a:t>
            </a:r>
            <a:r>
              <a:rPr lang="ru-RU" sz="3500" dirty="0" err="1" smtClean="0"/>
              <a:t>дитини</a:t>
            </a:r>
            <a:r>
              <a:rPr lang="ru-RU" sz="3500" dirty="0" smtClean="0"/>
              <a:t> </a:t>
            </a:r>
            <a:r>
              <a:rPr lang="ru-RU" sz="3500" dirty="0" err="1" smtClean="0"/>
              <a:t>з</a:t>
            </a:r>
            <a:r>
              <a:rPr lang="ru-RU" sz="3500" dirty="0" smtClean="0"/>
              <a:t> </a:t>
            </a:r>
            <a:r>
              <a:rPr lang="ru-RU" sz="3500" dirty="0" err="1" smtClean="0"/>
              <a:t>пережитої</a:t>
            </a:r>
            <a:r>
              <a:rPr lang="ru-RU" sz="3500" dirty="0" smtClean="0"/>
              <a:t> </a:t>
            </a:r>
            <a:r>
              <a:rPr lang="ru-RU" sz="3500" dirty="0" err="1" smtClean="0"/>
              <a:t>ситуації</a:t>
            </a:r>
            <a:r>
              <a:rPr lang="ru-RU" sz="3500" dirty="0" smtClean="0"/>
              <a:t> на </a:t>
            </a:r>
            <a:r>
              <a:rPr lang="ru-RU" sz="3500" dirty="0" err="1" smtClean="0"/>
              <a:t>нові</a:t>
            </a:r>
            <a:r>
              <a:rPr lang="ru-RU" sz="3500" dirty="0" smtClean="0"/>
              <a:t> </a:t>
            </a:r>
            <a:r>
              <a:rPr lang="ru-RU" sz="3500" dirty="0" err="1" smtClean="0"/>
              <a:t>заняття</a:t>
            </a:r>
            <a:r>
              <a:rPr lang="ru-RU" sz="3500" dirty="0" smtClean="0"/>
              <a:t> та </a:t>
            </a:r>
            <a:r>
              <a:rPr lang="ru-RU" sz="3500" dirty="0" err="1" smtClean="0"/>
              <a:t>захоплення</a:t>
            </a:r>
            <a:r>
              <a:rPr lang="ru-RU" sz="3500" dirty="0" smtClean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786190"/>
            <a:ext cx="67151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sz="3500" dirty="0" err="1" smtClean="0"/>
              <a:t>Ніколи</a:t>
            </a:r>
            <a:r>
              <a:rPr lang="ru-RU" sz="3500" dirty="0" smtClean="0"/>
              <a:t> не </a:t>
            </a:r>
            <a:r>
              <a:rPr lang="ru-RU" sz="3500" dirty="0" err="1" smtClean="0"/>
              <a:t>залишайте</a:t>
            </a:r>
            <a:r>
              <a:rPr lang="ru-RU" sz="3500" dirty="0" smtClean="0"/>
              <a:t> </a:t>
            </a:r>
            <a:r>
              <a:rPr lang="ru-RU" sz="3500" dirty="0" err="1" smtClean="0"/>
              <a:t>невирішиними</a:t>
            </a:r>
            <a:r>
              <a:rPr lang="ru-RU" sz="3500" dirty="0" smtClean="0"/>
              <a:t> </a:t>
            </a:r>
            <a:r>
              <a:rPr lang="ru-RU" sz="3500" dirty="0" err="1" smtClean="0"/>
              <a:t>проблеми</a:t>
            </a:r>
            <a:r>
              <a:rPr lang="ru-RU" sz="3500" dirty="0" smtClean="0"/>
              <a:t>, для </a:t>
            </a:r>
            <a:r>
              <a:rPr lang="ru-RU" sz="3500" dirty="0" err="1" smtClean="0"/>
              <a:t>збереження</a:t>
            </a:r>
            <a:r>
              <a:rPr lang="ru-RU" sz="3500" dirty="0" smtClean="0"/>
              <a:t> </a:t>
            </a:r>
            <a:r>
              <a:rPr lang="ru-RU" sz="3500" dirty="0" err="1" smtClean="0"/>
              <a:t>психічного</a:t>
            </a:r>
            <a:r>
              <a:rPr lang="ru-RU" sz="3500" dirty="0" smtClean="0"/>
              <a:t> та </a:t>
            </a:r>
            <a:r>
              <a:rPr lang="ru-RU" sz="3500" dirty="0" err="1" smtClean="0"/>
              <a:t>фізичного</a:t>
            </a:r>
            <a:r>
              <a:rPr lang="ru-RU" sz="3500" dirty="0" smtClean="0"/>
              <a:t> </a:t>
            </a:r>
            <a:r>
              <a:rPr lang="ru-RU" sz="3500" dirty="0" err="1" smtClean="0"/>
              <a:t>здоровя</a:t>
            </a:r>
            <a:r>
              <a:rPr lang="ru-RU" sz="3500" dirty="0" smtClean="0"/>
              <a:t> </a:t>
            </a:r>
            <a:r>
              <a:rPr lang="ru-RU" sz="3500" dirty="0" err="1" smtClean="0"/>
              <a:t>вашої</a:t>
            </a:r>
            <a:r>
              <a:rPr lang="ru-RU" sz="3500" dirty="0" smtClean="0"/>
              <a:t> </a:t>
            </a:r>
            <a:r>
              <a:rPr lang="ru-RU" sz="3500" dirty="0" err="1" smtClean="0"/>
              <a:t>дитини</a:t>
            </a:r>
            <a:r>
              <a:rPr lang="ru-RU" sz="3500" dirty="0" smtClean="0"/>
              <a:t>.</a:t>
            </a:r>
            <a:endParaRPr lang="ru-RU" sz="3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C60F395-D526-4D54-8E33-5B60CD27D9AA}" type="slidenum">
              <a:rPr lang="ru-RU" smtClean="0"/>
              <a:pPr/>
              <a:t>32</a:t>
            </a:fld>
            <a:endParaRPr lang="ru-RU" smtClean="0"/>
          </a:p>
        </p:txBody>
      </p:sp>
      <p:pic>
        <p:nvPicPr>
          <p:cNvPr id="15363" name="Picture 5" descr="Виды природы0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7054363" cy="4305726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0" y="4303455"/>
            <a:ext cx="9144000" cy="25545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rgbClr val="003300"/>
                </a:solidFill>
              </a:rPr>
              <a:t>    </a:t>
            </a:r>
            <a:r>
              <a:rPr lang="ru-RU" sz="4000" b="1" dirty="0" err="1" smtClean="0">
                <a:solidFill>
                  <a:srgbClr val="006600"/>
                </a:solidFill>
                <a:latin typeface="Monotype Corsiva" pitchFamily="66" charset="0"/>
              </a:rPr>
              <a:t>Спостерігайте</a:t>
            </a:r>
            <a:r>
              <a:rPr lang="ru-RU" sz="4000" b="1" dirty="0" smtClean="0">
                <a:solidFill>
                  <a:srgbClr val="006600"/>
                </a:solidFill>
                <a:latin typeface="Monotype Corsiva" pitchFamily="66" charset="0"/>
              </a:rPr>
              <a:t> за </a:t>
            </a:r>
            <a:r>
              <a:rPr lang="ru-RU" sz="4000" b="1" dirty="0" err="1" smtClean="0">
                <a:solidFill>
                  <a:srgbClr val="006600"/>
                </a:solidFill>
                <a:latin typeface="Monotype Corsiva" pitchFamily="66" charset="0"/>
              </a:rPr>
              <a:t>своєю</a:t>
            </a:r>
            <a:r>
              <a:rPr lang="ru-RU" sz="4000" b="1" dirty="0" smtClean="0">
                <a:solidFill>
                  <a:srgbClr val="006600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006600"/>
                </a:solidFill>
                <a:latin typeface="Monotype Corsiva" pitchFamily="66" charset="0"/>
              </a:rPr>
              <a:t>дитиною</a:t>
            </a:r>
            <a:r>
              <a:rPr lang="ru-RU" sz="4000" b="1" dirty="0" smtClean="0">
                <a:solidFill>
                  <a:srgbClr val="006600"/>
                </a:solidFill>
                <a:latin typeface="Monotype Corsiva" pitchFamily="66" charset="0"/>
              </a:rPr>
              <a:t>! </a:t>
            </a:r>
            <a:r>
              <a:rPr lang="ru-RU" sz="4000" b="1" dirty="0" err="1" smtClean="0">
                <a:solidFill>
                  <a:srgbClr val="006600"/>
                </a:solidFill>
                <a:latin typeface="Monotype Corsiva" pitchFamily="66" charset="0"/>
              </a:rPr>
              <a:t>Прислухайтеся</a:t>
            </a:r>
            <a:r>
              <a:rPr lang="ru-RU" sz="4000" b="1" dirty="0" smtClean="0">
                <a:solidFill>
                  <a:srgbClr val="006600"/>
                </a:solidFill>
                <a:latin typeface="Monotype Corsiva" pitchFamily="66" charset="0"/>
              </a:rPr>
              <a:t> до </a:t>
            </a:r>
            <a:r>
              <a:rPr lang="ru-RU" sz="4000" b="1" dirty="0" err="1" smtClean="0">
                <a:solidFill>
                  <a:srgbClr val="006600"/>
                </a:solidFill>
                <a:latin typeface="Monotype Corsiva" pitchFamily="66" charset="0"/>
              </a:rPr>
              <a:t>свого</a:t>
            </a:r>
            <a:r>
              <a:rPr lang="ru-RU" sz="4000" b="1" dirty="0" smtClean="0">
                <a:solidFill>
                  <a:srgbClr val="006600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006600"/>
                </a:solidFill>
                <a:latin typeface="Monotype Corsiva" pitchFamily="66" charset="0"/>
              </a:rPr>
              <a:t>серця</a:t>
            </a:r>
            <a:r>
              <a:rPr lang="ru-RU" sz="4000" b="1" dirty="0" smtClean="0">
                <a:solidFill>
                  <a:srgbClr val="006600"/>
                </a:solidFill>
                <a:latin typeface="Monotype Corsiva" pitchFamily="66" charset="0"/>
              </a:rPr>
              <a:t> та </a:t>
            </a:r>
            <a:r>
              <a:rPr lang="ru-RU" sz="4000" b="1" dirty="0" err="1" smtClean="0">
                <a:solidFill>
                  <a:srgbClr val="006600"/>
                </a:solidFill>
                <a:latin typeface="Monotype Corsiva" pitchFamily="66" charset="0"/>
              </a:rPr>
              <a:t>батьківського</a:t>
            </a:r>
            <a:r>
              <a:rPr lang="ru-RU" sz="4000" b="1" dirty="0" smtClean="0">
                <a:solidFill>
                  <a:srgbClr val="006600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006600"/>
                </a:solidFill>
                <a:latin typeface="Monotype Corsiva" pitchFamily="66" charset="0"/>
              </a:rPr>
              <a:t>інстинкту</a:t>
            </a:r>
            <a:r>
              <a:rPr lang="ru-RU" sz="4000" b="1" dirty="0" smtClean="0">
                <a:solidFill>
                  <a:srgbClr val="006600"/>
                </a:solidFill>
                <a:latin typeface="Monotype Corsiva" pitchFamily="66" charset="0"/>
              </a:rPr>
              <a:t>. </a:t>
            </a:r>
            <a:r>
              <a:rPr lang="ru-RU" sz="4000" b="1" dirty="0" err="1" smtClean="0">
                <a:solidFill>
                  <a:srgbClr val="006600"/>
                </a:solidFill>
                <a:latin typeface="Monotype Corsiva" pitchFamily="66" charset="0"/>
              </a:rPr>
              <a:t>Консультуйтесь</a:t>
            </a:r>
            <a:r>
              <a:rPr lang="ru-RU" sz="4000" b="1" dirty="0" smtClean="0">
                <a:solidFill>
                  <a:srgbClr val="006600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006600"/>
                </a:solidFill>
                <a:latin typeface="Monotype Corsiva" pitchFamily="66" charset="0"/>
              </a:rPr>
              <a:t>з</a:t>
            </a:r>
            <a:r>
              <a:rPr lang="ru-RU" sz="4000" b="1" dirty="0" smtClean="0">
                <a:solidFill>
                  <a:srgbClr val="006600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006600"/>
                </a:solidFill>
                <a:latin typeface="Monotype Corsiva" pitchFamily="66" charset="0"/>
              </a:rPr>
              <a:t>спеціалістами</a:t>
            </a:r>
            <a:r>
              <a:rPr lang="ru-RU" sz="4000" b="1" dirty="0" smtClean="0">
                <a:solidFill>
                  <a:srgbClr val="006600"/>
                </a:solidFill>
                <a:latin typeface="Monotype Corsiva" pitchFamily="66" charset="0"/>
              </a:rPr>
              <a:t>, </a:t>
            </a:r>
            <a:r>
              <a:rPr lang="ru-RU" sz="4000" b="1" dirty="0" err="1" smtClean="0">
                <a:solidFill>
                  <a:srgbClr val="006600"/>
                </a:solidFill>
                <a:latin typeface="Monotype Corsiva" pitchFamily="66" charset="0"/>
              </a:rPr>
              <a:t>якщо</a:t>
            </a:r>
            <a:r>
              <a:rPr lang="ru-RU" sz="4000" b="1" dirty="0" smtClean="0">
                <a:solidFill>
                  <a:srgbClr val="006600"/>
                </a:solidFill>
                <a:latin typeface="Monotype Corsiva" pitchFamily="66" charset="0"/>
              </a:rPr>
              <a:t> в </a:t>
            </a:r>
            <a:r>
              <a:rPr lang="ru-RU" sz="4000" b="1" dirty="0" err="1" smtClean="0">
                <a:solidFill>
                  <a:srgbClr val="006600"/>
                </a:solidFill>
                <a:latin typeface="Monotype Corsiva" pitchFamily="66" charset="0"/>
              </a:rPr>
              <a:t>чомусь</a:t>
            </a:r>
            <a:r>
              <a:rPr lang="ru-RU" sz="4000" b="1" dirty="0" smtClean="0">
                <a:solidFill>
                  <a:srgbClr val="006600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006600"/>
                </a:solidFill>
                <a:latin typeface="Monotype Corsiva" pitchFamily="66" charset="0"/>
              </a:rPr>
              <a:t>сумніваєтесь</a:t>
            </a:r>
            <a:r>
              <a:rPr lang="ru-RU" sz="4000" b="1" dirty="0" smtClean="0">
                <a:solidFill>
                  <a:srgbClr val="006600"/>
                </a:solidFill>
                <a:latin typeface="Monotype Corsiva" pitchFamily="66" charset="0"/>
              </a:rPr>
              <a:t>!</a:t>
            </a:r>
            <a:endParaRPr lang="ru-RU" sz="4000" b="1" dirty="0">
              <a:solidFill>
                <a:srgbClr val="0066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8893175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300" b="1" i="1" dirty="0" err="1" smtClean="0">
                <a:solidFill>
                  <a:srgbClr val="800080"/>
                </a:solidFill>
                <a:latin typeface="Monotype Corsiva" pitchFamily="66" charset="0"/>
              </a:rPr>
              <a:t>Кожна</a:t>
            </a:r>
            <a:r>
              <a:rPr lang="ru-RU" sz="5300" b="1" i="1" dirty="0" smtClean="0">
                <a:solidFill>
                  <a:srgbClr val="800080"/>
                </a:solidFill>
                <a:latin typeface="Monotype Corsiva" pitchFamily="66" charset="0"/>
              </a:rPr>
              <a:t> доросла </a:t>
            </a:r>
            <a:r>
              <a:rPr lang="ru-RU" sz="5300" b="1" i="1" dirty="0" err="1" smtClean="0">
                <a:solidFill>
                  <a:srgbClr val="800080"/>
                </a:solidFill>
                <a:latin typeface="Monotype Corsiva" pitchFamily="66" charset="0"/>
              </a:rPr>
              <a:t>людина</a:t>
            </a:r>
            <a:r>
              <a:rPr lang="ru-RU" sz="5300" b="1" i="1" dirty="0" smtClean="0">
                <a:solidFill>
                  <a:srgbClr val="800080"/>
                </a:solidFill>
                <a:latin typeface="Monotype Corsiva" pitchFamily="66" charset="0"/>
              </a:rPr>
              <a:t> </a:t>
            </a:r>
            <a:r>
              <a:rPr lang="ru-RU" sz="5300" b="1" i="1" dirty="0" err="1" smtClean="0">
                <a:solidFill>
                  <a:srgbClr val="800080"/>
                </a:solidFill>
                <a:latin typeface="Monotype Corsiva" pitchFamily="66" charset="0"/>
              </a:rPr>
              <a:t>прагне</a:t>
            </a:r>
            <a:r>
              <a:rPr lang="ru-RU" sz="5300" b="1" i="1" dirty="0" smtClean="0">
                <a:solidFill>
                  <a:srgbClr val="800080"/>
                </a:solidFill>
                <a:latin typeface="Monotype Corsiva" pitchFamily="66" charset="0"/>
              </a:rPr>
              <a:t>, </a:t>
            </a:r>
            <a:r>
              <a:rPr lang="ru-RU" sz="5300" b="1" i="1" dirty="0" err="1" smtClean="0">
                <a:solidFill>
                  <a:srgbClr val="800080"/>
                </a:solidFill>
                <a:latin typeface="Monotype Corsiva" pitchFamily="66" charset="0"/>
              </a:rPr>
              <a:t>щоб</a:t>
            </a:r>
            <a:r>
              <a:rPr lang="ru-RU" sz="5300" b="1" i="1" dirty="0" smtClean="0">
                <a:solidFill>
                  <a:srgbClr val="800080"/>
                </a:solidFill>
                <a:latin typeface="Monotype Corsiva" pitchFamily="66" charset="0"/>
              </a:rPr>
              <a:t> </a:t>
            </a:r>
            <a:r>
              <a:rPr lang="ru-RU" sz="5300" b="1" i="1" dirty="0" err="1" smtClean="0">
                <a:solidFill>
                  <a:srgbClr val="800080"/>
                </a:solidFill>
                <a:latin typeface="Monotype Corsiva" pitchFamily="66" charset="0"/>
              </a:rPr>
              <a:t>діти</a:t>
            </a:r>
            <a:r>
              <a:rPr lang="ru-RU" sz="5300" b="1" i="1" dirty="0" smtClean="0">
                <a:solidFill>
                  <a:srgbClr val="800080"/>
                </a:solidFill>
                <a:latin typeface="Monotype Corsiva" pitchFamily="66" charset="0"/>
              </a:rPr>
              <a:t> росли </a:t>
            </a:r>
            <a:r>
              <a:rPr lang="ru-RU" sz="5300" b="1" i="1" dirty="0" err="1" smtClean="0">
                <a:solidFill>
                  <a:srgbClr val="800080"/>
                </a:solidFill>
                <a:latin typeface="Monotype Corsiva" pitchFamily="66" charset="0"/>
              </a:rPr>
              <a:t>тільки</a:t>
            </a:r>
            <a:r>
              <a:rPr lang="ru-RU" sz="5300" b="1" i="1" dirty="0" smtClean="0">
                <a:solidFill>
                  <a:srgbClr val="800080"/>
                </a:solidFill>
                <a:latin typeface="Monotype Corsiva" pitchFamily="66" charset="0"/>
              </a:rPr>
              <a:t> в </a:t>
            </a:r>
            <a:r>
              <a:rPr lang="ru-RU" sz="5300" b="1" i="1" dirty="0" err="1" smtClean="0">
                <a:solidFill>
                  <a:srgbClr val="800080"/>
                </a:solidFill>
                <a:latin typeface="Monotype Corsiva" pitchFamily="66" charset="0"/>
              </a:rPr>
              <a:t>любові</a:t>
            </a:r>
            <a:r>
              <a:rPr lang="ru-RU" sz="5300" b="1" i="1" dirty="0" smtClean="0">
                <a:solidFill>
                  <a:srgbClr val="800080"/>
                </a:solidFill>
                <a:latin typeface="Monotype Corsiva" pitchFamily="66" charset="0"/>
              </a:rPr>
              <a:t>,  та </a:t>
            </a:r>
            <a:r>
              <a:rPr lang="ru-RU" sz="5300" b="1" i="1" dirty="0" err="1" smtClean="0">
                <a:solidFill>
                  <a:srgbClr val="800080"/>
                </a:solidFill>
                <a:latin typeface="Monotype Corsiva" pitchFamily="66" charset="0"/>
              </a:rPr>
              <a:t>безпеці</a:t>
            </a:r>
            <a:r>
              <a:rPr lang="ru-RU" sz="5300" b="1" i="1" dirty="0" smtClean="0">
                <a:solidFill>
                  <a:srgbClr val="800080"/>
                </a:solidFill>
                <a:latin typeface="Monotype Corsiva" pitchFamily="66" charset="0"/>
              </a:rPr>
              <a:t>. </a:t>
            </a:r>
            <a:r>
              <a:rPr lang="ru-RU" sz="5300" b="1" i="1" dirty="0" err="1" smtClean="0">
                <a:solidFill>
                  <a:srgbClr val="800080"/>
                </a:solidFill>
                <a:latin typeface="Monotype Corsiva" pitchFamily="66" charset="0"/>
              </a:rPr>
              <a:t>Нажаль</a:t>
            </a:r>
            <a:r>
              <a:rPr lang="ru-RU" sz="5300" b="1" i="1" dirty="0" smtClean="0">
                <a:solidFill>
                  <a:srgbClr val="800080"/>
                </a:solidFill>
                <a:latin typeface="Monotype Corsiva" pitchFamily="66" charset="0"/>
              </a:rPr>
              <a:t>, наших маленьких  </a:t>
            </a:r>
            <a:r>
              <a:rPr lang="ru-RU" sz="5300" b="1" i="1" dirty="0" err="1" smtClean="0">
                <a:solidFill>
                  <a:srgbClr val="800080"/>
                </a:solidFill>
                <a:latin typeface="Monotype Corsiva" pitchFamily="66" charset="0"/>
              </a:rPr>
              <a:t>дітей</a:t>
            </a:r>
            <a:r>
              <a:rPr lang="ru-RU" sz="5300" b="1" i="1" dirty="0" smtClean="0">
                <a:solidFill>
                  <a:srgbClr val="800080"/>
                </a:solidFill>
                <a:latin typeface="Monotype Corsiva" pitchFamily="66" charset="0"/>
              </a:rPr>
              <a:t>  </a:t>
            </a:r>
            <a:r>
              <a:rPr lang="ru-RU" sz="5300" b="1" i="1" dirty="0" err="1" smtClean="0">
                <a:solidFill>
                  <a:srgbClr val="800080"/>
                </a:solidFill>
                <a:latin typeface="Monotype Corsiva" pitchFamily="66" charset="0"/>
              </a:rPr>
              <a:t>оточують</a:t>
            </a:r>
            <a:r>
              <a:rPr lang="ru-RU" sz="5300" b="1" i="1" dirty="0" smtClean="0">
                <a:solidFill>
                  <a:srgbClr val="800080"/>
                </a:solidFill>
                <a:latin typeface="Monotype Corsiva" pitchFamily="66" charset="0"/>
              </a:rPr>
              <a:t> </a:t>
            </a:r>
            <a:r>
              <a:rPr lang="ru-RU" sz="5300" b="1" i="1" u="sng" dirty="0" err="1" smtClean="0">
                <a:solidFill>
                  <a:srgbClr val="800080"/>
                </a:solidFill>
                <a:latin typeface="Monotype Corsiva" pitchFamily="66" charset="0"/>
              </a:rPr>
              <a:t>різні</a:t>
            </a:r>
            <a:r>
              <a:rPr lang="ru-RU" sz="5300" b="1" i="1" dirty="0" smtClean="0">
                <a:solidFill>
                  <a:srgbClr val="800080"/>
                </a:solidFill>
                <a:latin typeface="Monotype Corsiva" pitchFamily="66" charset="0"/>
              </a:rPr>
              <a:t> </a:t>
            </a:r>
            <a:r>
              <a:rPr lang="ru-RU" sz="5300" b="1" i="1" dirty="0" err="1" smtClean="0">
                <a:solidFill>
                  <a:srgbClr val="800080"/>
                </a:solidFill>
                <a:latin typeface="Monotype Corsiva" pitchFamily="66" charset="0"/>
              </a:rPr>
              <a:t>дорослі</a:t>
            </a:r>
            <a:r>
              <a:rPr lang="ru-RU" sz="5300" b="1" i="1" dirty="0" smtClean="0">
                <a:solidFill>
                  <a:srgbClr val="800080"/>
                </a:solidFill>
                <a:latin typeface="Monotype Corsiva" pitchFamily="66" charset="0"/>
              </a:rPr>
              <a:t>, </a:t>
            </a:r>
            <a:r>
              <a:rPr lang="ru-RU" sz="5300" b="1" i="1" dirty="0">
                <a:solidFill>
                  <a:srgbClr val="800080"/>
                </a:solidFill>
                <a:latin typeface="Monotype Corsiva" pitchFamily="66" charset="0"/>
              </a:rPr>
              <a:t>не  </a:t>
            </a:r>
            <a:r>
              <a:rPr lang="ru-RU" sz="5300" b="1" i="1" dirty="0" err="1" smtClean="0">
                <a:solidFill>
                  <a:srgbClr val="800080"/>
                </a:solidFill>
                <a:latin typeface="Monotype Corsiva" pitchFamily="66" charset="0"/>
              </a:rPr>
              <a:t>тільки</a:t>
            </a:r>
            <a:r>
              <a:rPr lang="ru-RU" sz="5300" b="1" i="1" dirty="0" smtClean="0">
                <a:solidFill>
                  <a:srgbClr val="800080"/>
                </a:solidFill>
                <a:latin typeface="Monotype Corsiva" pitchFamily="66" charset="0"/>
              </a:rPr>
              <a:t> </a:t>
            </a:r>
            <a:r>
              <a:rPr lang="ru-RU" sz="5300" b="1" i="1" dirty="0" err="1" smtClean="0">
                <a:solidFill>
                  <a:srgbClr val="800080"/>
                </a:solidFill>
                <a:latin typeface="Monotype Corsiva" pitchFamily="66" charset="0"/>
              </a:rPr>
              <a:t>хороші</a:t>
            </a:r>
            <a:r>
              <a:rPr lang="ru-RU" sz="5300" b="1" i="1" dirty="0" smtClean="0">
                <a:solidFill>
                  <a:srgbClr val="800080"/>
                </a:solidFill>
                <a:latin typeface="Monotype Corsiva" pitchFamily="66" charset="0"/>
              </a:rPr>
              <a:t>.  </a:t>
            </a:r>
            <a:r>
              <a:rPr lang="ru-RU" sz="5300" b="1" i="1" dirty="0" err="1" smtClean="0">
                <a:solidFill>
                  <a:srgbClr val="800080"/>
                </a:solidFill>
                <a:latin typeface="Monotype Corsiva" pitchFamily="66" charset="0"/>
              </a:rPr>
              <a:t>Дуже</a:t>
            </a:r>
            <a:r>
              <a:rPr lang="ru-RU" sz="5300" b="1" i="1" dirty="0" smtClean="0">
                <a:solidFill>
                  <a:srgbClr val="800080"/>
                </a:solidFill>
                <a:latin typeface="Monotype Corsiva" pitchFamily="66" charset="0"/>
              </a:rPr>
              <a:t> </a:t>
            </a:r>
            <a:r>
              <a:rPr lang="ru-RU" sz="5300" b="1" i="1" dirty="0" err="1" smtClean="0">
                <a:solidFill>
                  <a:srgbClr val="800080"/>
                </a:solidFill>
                <a:latin typeface="Monotype Corsiva" pitchFamily="66" charset="0"/>
              </a:rPr>
              <a:t>хочеться</a:t>
            </a:r>
            <a:r>
              <a:rPr lang="ru-RU" sz="5300" b="1" i="1" dirty="0" smtClean="0">
                <a:solidFill>
                  <a:srgbClr val="800080"/>
                </a:solidFill>
                <a:latin typeface="Monotype Corsiva" pitchFamily="66" charset="0"/>
              </a:rPr>
              <a:t>, </a:t>
            </a:r>
            <a:r>
              <a:rPr lang="ru-RU" sz="5300" b="1" i="1" dirty="0" err="1" smtClean="0">
                <a:solidFill>
                  <a:srgbClr val="800080"/>
                </a:solidFill>
                <a:latin typeface="Monotype Corsiva" pitchFamily="66" charset="0"/>
              </a:rPr>
              <a:t>що</a:t>
            </a:r>
            <a:r>
              <a:rPr lang="ru-RU" sz="5300" b="1" i="1" dirty="0" smtClean="0">
                <a:solidFill>
                  <a:srgbClr val="800080"/>
                </a:solidFill>
                <a:latin typeface="Monotype Corsiva" pitchFamily="66" charset="0"/>
              </a:rPr>
              <a:t> на </a:t>
            </a:r>
            <a:r>
              <a:rPr lang="ru-RU" sz="5300" b="1" i="1" dirty="0" err="1" smtClean="0">
                <a:solidFill>
                  <a:srgbClr val="800080"/>
                </a:solidFill>
                <a:latin typeface="Monotype Corsiva" pitchFamily="66" charset="0"/>
              </a:rPr>
              <a:t>життєвому</a:t>
            </a:r>
            <a:r>
              <a:rPr lang="ru-RU" sz="5300" b="1" i="1" dirty="0" smtClean="0">
                <a:solidFill>
                  <a:srgbClr val="800080"/>
                </a:solidFill>
                <a:latin typeface="Monotype Corsiva" pitchFamily="66" charset="0"/>
              </a:rPr>
              <a:t> шляху наших </a:t>
            </a:r>
            <a:r>
              <a:rPr lang="ru-RU" sz="5300" b="1" i="1" dirty="0" err="1" smtClean="0">
                <a:solidFill>
                  <a:srgbClr val="800080"/>
                </a:solidFill>
                <a:latin typeface="Monotype Corsiva" pitchFamily="66" charset="0"/>
              </a:rPr>
              <a:t>дітей</a:t>
            </a:r>
            <a:r>
              <a:rPr lang="ru-RU" sz="5300" b="1" i="1" dirty="0" smtClean="0">
                <a:solidFill>
                  <a:srgbClr val="800080"/>
                </a:solidFill>
                <a:latin typeface="Monotype Corsiva" pitchFamily="66" charset="0"/>
              </a:rPr>
              <a:t> </a:t>
            </a:r>
            <a:r>
              <a:rPr lang="ru-RU" sz="5300" b="1" i="1" dirty="0" err="1" smtClean="0">
                <a:solidFill>
                  <a:srgbClr val="800080"/>
                </a:solidFill>
                <a:latin typeface="Monotype Corsiva" pitchFamily="66" charset="0"/>
              </a:rPr>
              <a:t>будуть</a:t>
            </a:r>
            <a:r>
              <a:rPr lang="ru-RU" sz="5300" b="1" i="1" dirty="0" smtClean="0">
                <a:solidFill>
                  <a:srgbClr val="800080"/>
                </a:solidFill>
                <a:latin typeface="Monotype Corsiva" pitchFamily="66" charset="0"/>
              </a:rPr>
              <a:t> </a:t>
            </a:r>
            <a:r>
              <a:rPr lang="ru-RU" sz="5300" b="1" i="1" dirty="0" err="1" smtClean="0">
                <a:solidFill>
                  <a:srgbClr val="800080"/>
                </a:solidFill>
                <a:latin typeface="Monotype Corsiva" pitchFamily="66" charset="0"/>
              </a:rPr>
              <a:t>траплятися</a:t>
            </a:r>
            <a:r>
              <a:rPr lang="ru-RU" sz="5300" b="1" i="1" dirty="0" smtClean="0">
                <a:solidFill>
                  <a:srgbClr val="800080"/>
                </a:solidFill>
                <a:latin typeface="Monotype Corsiva" pitchFamily="66" charset="0"/>
              </a:rPr>
              <a:t> </a:t>
            </a:r>
            <a:r>
              <a:rPr lang="ru-RU" sz="5300" b="1" i="1" dirty="0" err="1" smtClean="0">
                <a:solidFill>
                  <a:srgbClr val="800080"/>
                </a:solidFill>
                <a:latin typeface="Monotype Corsiva" pitchFamily="66" charset="0"/>
              </a:rPr>
              <a:t>тільки</a:t>
            </a:r>
            <a:r>
              <a:rPr lang="ru-RU" sz="5300" b="1" i="1" dirty="0" smtClean="0">
                <a:solidFill>
                  <a:srgbClr val="800080"/>
                </a:solidFill>
                <a:latin typeface="Monotype Corsiva" pitchFamily="66" charset="0"/>
              </a:rPr>
              <a:t> </a:t>
            </a:r>
            <a:r>
              <a:rPr lang="ru-RU" sz="5300" b="1" i="1" dirty="0" err="1" smtClean="0">
                <a:solidFill>
                  <a:srgbClr val="800080"/>
                </a:solidFill>
                <a:latin typeface="Monotype Corsiva" pitchFamily="66" charset="0"/>
              </a:rPr>
              <a:t>хороші</a:t>
            </a:r>
            <a:r>
              <a:rPr lang="ru-RU" sz="5300" b="1" i="1" dirty="0" smtClean="0">
                <a:solidFill>
                  <a:srgbClr val="800080"/>
                </a:solidFill>
                <a:latin typeface="Monotype Corsiva" pitchFamily="66" charset="0"/>
              </a:rPr>
              <a:t> люди.</a:t>
            </a:r>
            <a:endParaRPr lang="ru-RU" sz="5300" b="1" i="1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то\Обои\wall\[WallpapersMania.nnm.ru]_vol84-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622" r="23622"/>
          <a:stretch>
            <a:fillRect/>
          </a:stretch>
        </p:blipFill>
        <p:spPr bwMode="auto">
          <a:xfrm>
            <a:off x="0" y="0"/>
            <a:ext cx="4823977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57752" y="1428736"/>
            <a:ext cx="4286248" cy="414340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Ось </a:t>
            </a:r>
            <a:r>
              <a:rPr lang="ru-RU" sz="5400" b="1" dirty="0" err="1" smtClean="0">
                <a:solidFill>
                  <a:srgbClr val="FF0000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кілька</a:t>
            </a:r>
            <a:r>
              <a:rPr lang="ru-RU" sz="5400" b="1" dirty="0" smtClean="0">
                <a:solidFill>
                  <a:srgbClr val="FF0000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solidFill>
                  <a:srgbClr val="FF0000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елементарних</a:t>
            </a:r>
            <a:r>
              <a:rPr lang="ru-RU" sz="5400" b="1" dirty="0" smtClean="0">
                <a:solidFill>
                  <a:srgbClr val="FF0000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 правил </a:t>
            </a:r>
            <a:r>
              <a:rPr lang="ru-RU" sz="5400" b="1" dirty="0" err="1" smtClean="0">
                <a:solidFill>
                  <a:srgbClr val="FF0000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самозбереження</a:t>
            </a:r>
            <a:r>
              <a:rPr lang="ru-RU" sz="5400" b="1" dirty="0" smtClean="0">
                <a:solidFill>
                  <a:srgbClr val="FF0000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 в </a:t>
            </a:r>
            <a:r>
              <a:rPr lang="ru-RU" sz="5400" b="1" dirty="0" err="1" smtClean="0">
                <a:solidFill>
                  <a:srgbClr val="FF0000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подібних</a:t>
            </a:r>
            <a:r>
              <a:rPr lang="ru-RU" sz="5400" b="1" dirty="0" smtClean="0">
                <a:solidFill>
                  <a:srgbClr val="FF0000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solidFill>
                  <a:srgbClr val="FF0000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випадках</a:t>
            </a:r>
            <a:r>
              <a:rPr lang="ru-RU" sz="5400" b="1" dirty="0" smtClean="0">
                <a:solidFill>
                  <a:srgbClr val="FF0000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. </a:t>
            </a:r>
            <a:endParaRPr lang="ru-RU" sz="5400" dirty="0">
              <a:solidFill>
                <a:srgbClr val="FF0000"/>
              </a:solidFill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000636"/>
            <a:ext cx="9144000" cy="185736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900" b="1" spc="0" dirty="0" smtClean="0">
                <a:ln w="50800"/>
                <a:solidFill>
                  <a:srgbClr val="0033CC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 панікуйте! Пам'ятайте: перед вами така ж людина, як і ви. </a:t>
            </a:r>
            <a:r>
              <a:rPr lang="ru-RU" sz="3900" b="1" spc="0" dirty="0" err="1" smtClean="0">
                <a:ln w="50800"/>
                <a:solidFill>
                  <a:srgbClr val="0033CC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Єдина</a:t>
            </a:r>
            <a:r>
              <a:rPr lang="ru-RU" sz="3900" b="1" spc="0" dirty="0" smtClean="0">
                <a:ln w="50800"/>
                <a:solidFill>
                  <a:srgbClr val="0033CC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spc="0" dirty="0" err="1" smtClean="0">
                <a:ln w="50800"/>
                <a:solidFill>
                  <a:srgbClr val="0033CC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3900" b="1" spc="0" dirty="0" smtClean="0">
                <a:ln w="50800"/>
                <a:solidFill>
                  <a:srgbClr val="0033CC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spc="0" dirty="0" err="1" smtClean="0">
                <a:ln w="50800"/>
                <a:solidFill>
                  <a:srgbClr val="0033CC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перевага</a:t>
            </a:r>
            <a:r>
              <a:rPr lang="ru-RU" sz="3900" b="1" spc="0" dirty="0" smtClean="0">
                <a:ln w="50800"/>
                <a:solidFill>
                  <a:srgbClr val="0033CC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- ваш страх. </a:t>
            </a:r>
            <a:endParaRPr lang="ru-RU" sz="3900" b="1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Фото\Обои\wall\[WallpapersMania.nnm.ru]_vol53-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8215370" cy="4929198"/>
          </a:xfrm>
          <a:prstGeom prst="rect">
            <a:avLst/>
          </a:prstGeom>
          <a:noFill/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0" y="4714884"/>
            <a:ext cx="9144000" cy="200026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то\Обои\008_Bwp_priko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429684" cy="6322263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6000768"/>
            <a:ext cx="8229600" cy="857232"/>
          </a:xfrm>
        </p:spPr>
        <p:txBody>
          <a:bodyPr>
            <a:normAutofit/>
          </a:bodyPr>
          <a:lstStyle/>
          <a:p>
            <a:pPr algn="ctr"/>
            <a:r>
              <a:rPr lang="ru-RU" sz="4800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5 правил </a:t>
            </a:r>
            <a:r>
              <a:rPr lang="ru-RU" sz="4800" b="1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самооборони</a:t>
            </a:r>
            <a:endParaRPr lang="ru-RU" sz="4800" b="1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33CC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6572272"/>
          </a:xfrm>
        </p:spPr>
        <p:txBody>
          <a:bodyPr>
            <a:noAutofit/>
          </a:bodyPr>
          <a:lstStyle/>
          <a:p>
            <a:pPr algn="just"/>
            <a:r>
              <a:rPr lang="ru-RU" sz="4500" b="1" spc="0" dirty="0" err="1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Вимагає</a:t>
            </a:r>
            <a:r>
              <a:rPr lang="ru-RU" sz="4500" b="1" spc="0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сумочку, </a:t>
            </a:r>
            <a:r>
              <a:rPr lang="ru-RU" sz="4500" b="1" spc="0" dirty="0" err="1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гроші</a:t>
            </a:r>
            <a:r>
              <a:rPr lang="ru-RU" sz="4500" b="1" spc="0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sz="4500" b="1" spc="0" dirty="0" err="1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прекраси</a:t>
            </a:r>
            <a:r>
              <a:rPr lang="ru-RU" sz="4500" b="1" spc="0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– </a:t>
            </a:r>
            <a:r>
              <a:rPr lang="ru-RU" sz="4500" b="1" spc="0" dirty="0" err="1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віддайте</a:t>
            </a:r>
            <a:r>
              <a:rPr lang="ru-RU" sz="4500" b="1" spc="0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, в </a:t>
            </a:r>
            <a:r>
              <a:rPr lang="ru-RU" sz="4500" b="1" spc="0" dirty="0" err="1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даній</a:t>
            </a:r>
            <a:r>
              <a:rPr lang="ru-RU" sz="4500" b="1" spc="0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500" b="1" spc="0" dirty="0" err="1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ситуації</a:t>
            </a:r>
            <a:r>
              <a:rPr lang="ru-RU" sz="4500" b="1" spc="0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500" b="1" spc="0" dirty="0" err="1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життя</a:t>
            </a:r>
            <a:r>
              <a:rPr lang="ru-RU" sz="4500" b="1" spc="0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500" b="1" spc="0" dirty="0" err="1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важливіше</a:t>
            </a:r>
            <a:r>
              <a:rPr lang="ru-RU" sz="4500" b="1" spc="0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. А потом </a:t>
            </a:r>
            <a:r>
              <a:rPr lang="ru-RU" sz="4500" b="1" spc="0" dirty="0" err="1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кричіть</a:t>
            </a:r>
            <a:r>
              <a:rPr lang="ru-RU" sz="4500" b="1" spc="0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sz="4500" b="1" spc="0" dirty="0" err="1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кличте</a:t>
            </a:r>
            <a:r>
              <a:rPr lang="ru-RU" sz="4500" b="1" spc="0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на </a:t>
            </a:r>
            <a:r>
              <a:rPr lang="ru-RU" sz="4500" b="1" spc="0" dirty="0" err="1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допомогу</a:t>
            </a:r>
            <a:r>
              <a:rPr lang="ru-RU" sz="4500" b="1" spc="0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. </a:t>
            </a:r>
            <a:r>
              <a:rPr lang="ru-RU" sz="4500" b="1" spc="0" dirty="0" err="1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Захищатись</a:t>
            </a:r>
            <a:r>
              <a:rPr lang="ru-RU" sz="4500" b="1" spc="0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500" b="1" spc="0" dirty="0" err="1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можна</a:t>
            </a:r>
            <a:r>
              <a:rPr lang="ru-RU" sz="4500" b="1" spc="0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sz="4500" b="1" spc="0" dirty="0" err="1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тільки</a:t>
            </a:r>
            <a:r>
              <a:rPr lang="ru-RU" sz="4500" b="1" spc="0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500" b="1" spc="0" dirty="0" err="1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якщо</a:t>
            </a:r>
            <a:r>
              <a:rPr lang="ru-RU" sz="4500" b="1" spc="0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500" b="1" spc="0" dirty="0" err="1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ви</a:t>
            </a:r>
            <a:r>
              <a:rPr lang="ru-RU" sz="4500" b="1" spc="0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500" b="1" spc="0" dirty="0" err="1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впевнені</a:t>
            </a:r>
            <a:r>
              <a:rPr lang="ru-RU" sz="4500" b="1" spc="0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в </a:t>
            </a:r>
            <a:r>
              <a:rPr lang="ru-RU" sz="4500" b="1" spc="0" dirty="0" err="1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своїх</a:t>
            </a:r>
            <a:r>
              <a:rPr lang="ru-RU" sz="4500" b="1" spc="0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«</a:t>
            </a:r>
            <a:r>
              <a:rPr lang="ru-RU" sz="4500" b="1" spc="0" dirty="0" err="1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бойових</a:t>
            </a:r>
            <a:r>
              <a:rPr lang="ru-RU" sz="4500" b="1" spc="0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» </a:t>
            </a:r>
            <a:r>
              <a:rPr lang="ru-RU" sz="4500" b="1" spc="0" dirty="0" err="1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навичках</a:t>
            </a:r>
            <a:r>
              <a:rPr lang="ru-RU" sz="4500" b="1" spc="0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. </a:t>
            </a:r>
            <a:r>
              <a:rPr lang="ru-RU" sz="4500" b="1" spc="0" dirty="0" err="1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Якщо</a:t>
            </a:r>
            <a:r>
              <a:rPr lang="ru-RU" sz="4500" b="1" spc="0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500" b="1" spc="0" dirty="0" err="1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ні</a:t>
            </a:r>
            <a:r>
              <a:rPr lang="ru-RU" sz="4500" b="1" spc="0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- забудьте про </a:t>
            </a:r>
            <a:r>
              <a:rPr lang="ru-RU" sz="4500" b="1" spc="0" dirty="0" err="1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це</a:t>
            </a:r>
            <a:r>
              <a:rPr lang="ru-RU" sz="4500" b="1" spc="0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. </a:t>
            </a:r>
            <a:r>
              <a:rPr lang="ru-RU" sz="4500" b="1" spc="0" dirty="0" err="1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Агресія</a:t>
            </a:r>
            <a:r>
              <a:rPr lang="ru-RU" sz="4500" b="1" spc="0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500" b="1" spc="0" dirty="0" err="1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викликає</a:t>
            </a:r>
            <a:r>
              <a:rPr lang="ru-RU" sz="4500" b="1" spc="0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500" b="1" spc="0" dirty="0" err="1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ще</a:t>
            </a:r>
            <a:r>
              <a:rPr lang="ru-RU" sz="4500" b="1" spc="0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500" b="1" spc="0" dirty="0" err="1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більшу</a:t>
            </a:r>
            <a:r>
              <a:rPr lang="ru-RU" sz="4500" b="1" spc="0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500" b="1" spc="0" dirty="0" err="1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агресію</a:t>
            </a:r>
            <a:r>
              <a:rPr lang="ru-RU" sz="4500" b="1" spc="0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. Головне - не бойтесь </a:t>
            </a:r>
            <a:r>
              <a:rPr lang="ru-RU" sz="4500" b="1" spc="0" dirty="0" err="1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зазирнути</a:t>
            </a:r>
            <a:r>
              <a:rPr lang="ru-RU" sz="4500" b="1" spc="0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500" b="1" spc="0" dirty="0" err="1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своєму</a:t>
            </a:r>
            <a:r>
              <a:rPr lang="ru-RU" sz="4500" b="1" spc="0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страху в </a:t>
            </a:r>
            <a:r>
              <a:rPr lang="ru-RU" sz="4500" b="1" spc="0" dirty="0" err="1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очі</a:t>
            </a:r>
            <a:r>
              <a:rPr lang="ru-RU" sz="4500" b="1" spc="0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sz="4500" b="1" spc="0" dirty="0" err="1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зберігаючи</a:t>
            </a:r>
            <a:r>
              <a:rPr lang="ru-RU" sz="4500" b="1" spc="0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500" b="1" spc="0" dirty="0" err="1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спокій</a:t>
            </a:r>
            <a:r>
              <a:rPr lang="ru-RU" sz="4500" b="1" spc="0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.</a:t>
            </a:r>
            <a:endParaRPr lang="ru-RU" sz="4500" b="1" spc="0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FF33CC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Фото\Обои\wallpapers\wallp_2560x1600_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614364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Правило 1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spc="50" dirty="0" err="1" smtClean="0">
                <a:ln w="28575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3200" b="1" spc="50" dirty="0" smtClean="0">
                <a:ln w="28575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50" dirty="0" err="1" smtClean="0">
                <a:ln w="28575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3200" b="1" spc="50" dirty="0" smtClean="0">
                <a:ln w="28575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50" dirty="0" err="1" smtClean="0">
                <a:ln w="28575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повертаєшся</a:t>
            </a:r>
            <a:r>
              <a:rPr lang="ru-RU" sz="3200" b="1" spc="50" dirty="0" smtClean="0">
                <a:ln w="28575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50" dirty="0" err="1" smtClean="0">
                <a:ln w="28575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додому</a:t>
            </a:r>
            <a:r>
              <a:rPr lang="ru-RU" sz="3200" b="1" spc="50" dirty="0" smtClean="0">
                <a:ln w="28575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50" dirty="0" err="1" smtClean="0">
                <a:ln w="28575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пізно</a:t>
            </a:r>
            <a:r>
              <a:rPr lang="ru-RU" sz="3200" b="1" spc="50" dirty="0" smtClean="0">
                <a:ln w="28575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spc="50" dirty="0" err="1" smtClean="0">
                <a:ln w="28575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200" b="1" spc="50" dirty="0" smtClean="0">
                <a:ln w="28575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50" dirty="0" err="1" smtClean="0">
                <a:ln w="28575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йдеш</a:t>
            </a:r>
            <a:r>
              <a:rPr lang="ru-RU" sz="3200" b="1" spc="50" dirty="0" smtClean="0">
                <a:ln w="28575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3200" b="1" spc="50" dirty="0" err="1" smtClean="0">
                <a:ln w="28575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узбіччю</a:t>
            </a:r>
            <a:r>
              <a:rPr lang="ru-RU" sz="3200" b="1" spc="50" dirty="0" smtClean="0">
                <a:ln w="28575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дороги - сумочку неси на </a:t>
            </a:r>
            <a:r>
              <a:rPr lang="ru-RU" sz="3200" b="1" spc="50" dirty="0" err="1" smtClean="0">
                <a:ln w="28575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плечі</a:t>
            </a:r>
            <a:r>
              <a:rPr lang="ru-RU" sz="3200" b="1" spc="50" dirty="0" smtClean="0">
                <a:ln w="28575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spc="50" dirty="0" err="1" smtClean="0">
                <a:ln w="28575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200" b="1" spc="50" dirty="0" smtClean="0">
                <a:ln w="28575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ж вона </a:t>
            </a:r>
            <a:r>
              <a:rPr lang="ru-RU" sz="3200" b="1" spc="50" dirty="0" err="1" smtClean="0">
                <a:ln w="28575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3200" b="1" spc="50" dirty="0" smtClean="0">
                <a:ln w="28575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3200" b="1" spc="50" dirty="0" err="1" smtClean="0">
                <a:ln w="28575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1" spc="50" dirty="0" smtClean="0">
                <a:ln w="28575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50" dirty="0" err="1" smtClean="0">
                <a:ln w="28575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sz="3200" b="1" spc="50" dirty="0" smtClean="0">
                <a:ln w="28575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боку </a:t>
            </a:r>
            <a:r>
              <a:rPr lang="ru-RU" sz="3200" b="1" spc="50" dirty="0" err="1" smtClean="0">
                <a:ln w="28575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200" b="1" spc="50" dirty="0" smtClean="0">
                <a:ln w="28575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дороги.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Правило 2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носи в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гаманці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кредитні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картки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велику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суму грошей! 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транспорті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тримай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сумочку в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руці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полі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зору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Не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демонструй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великої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суми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грошей при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оплаті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проїзд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Краще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носи для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невеликі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купюри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кишені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Фото\Обои\wallpapers\wallp_2560x1600_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Правило 3</a:t>
            </a:r>
          </a:p>
          <a:p>
            <a:pPr>
              <a:buNone/>
            </a:pP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запрошуй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себе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додому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малознайомих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людей.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Спілкуватися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ними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краще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нейтральній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Кіно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театр,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кав'ярні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Не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ходити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гості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тих кого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погано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знаєш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Правило 4</a:t>
            </a:r>
          </a:p>
          <a:p>
            <a:pPr>
              <a:buNone/>
            </a:pP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Заходячи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темний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під'їзд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візьми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руки ключ, ручку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будь-який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інший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твердий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предмет. У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нападу постарайся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вдарити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ґвалтівника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влучити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ніс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у губи, в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очі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Спробуй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ударити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нападника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пах. Не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соромся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дряпатися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кричати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7"/>
          <p:cNvSpPr>
            <a:spLocks noChangeArrowheads="1"/>
          </p:cNvSpPr>
          <p:nvPr/>
        </p:nvSpPr>
        <p:spPr bwMode="auto">
          <a:xfrm>
            <a:off x="0" y="3905250"/>
            <a:ext cx="9074150" cy="295275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36001B"/>
              </a:solidFill>
            </a:endParaRPr>
          </a:p>
        </p:txBody>
      </p:sp>
      <p:sp>
        <p:nvSpPr>
          <p:cNvPr id="8195" name="Cloud"/>
          <p:cNvSpPr>
            <a:spLocks noChangeAspect="1" noEditPoints="1" noChangeArrowheads="1"/>
          </p:cNvSpPr>
          <p:nvPr/>
        </p:nvSpPr>
        <p:spPr bwMode="auto">
          <a:xfrm>
            <a:off x="250825" y="5373688"/>
            <a:ext cx="2665413" cy="1398587"/>
          </a:xfrm>
          <a:custGeom>
            <a:avLst/>
            <a:gdLst>
              <a:gd name="T0" fmla="*/ 8268 w 21600"/>
              <a:gd name="T1" fmla="*/ 699294 h 21600"/>
              <a:gd name="T2" fmla="*/ 1332707 w 21600"/>
              <a:gd name="T3" fmla="*/ 1397098 h 21600"/>
              <a:gd name="T4" fmla="*/ 2663192 w 21600"/>
              <a:gd name="T5" fmla="*/ 699294 h 21600"/>
              <a:gd name="T6" fmla="*/ 1332707 w 21600"/>
              <a:gd name="T7" fmla="*/ 7996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4824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dirty="0" err="1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Фізичне</a:t>
            </a:r>
            <a:r>
              <a:rPr lang="ru-RU" sz="2400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насилля</a:t>
            </a:r>
            <a:endParaRPr lang="ru-RU" sz="2400" dirty="0">
              <a:solidFill>
                <a:schemeClr val="tx1">
                  <a:lumMod val="85000"/>
                </a:schemeClr>
              </a:solidFill>
              <a:latin typeface="Arial Black" pitchFamily="34" charset="0"/>
            </a:endParaRPr>
          </a:p>
          <a:p>
            <a:pPr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196" name="Cloud"/>
          <p:cNvSpPr>
            <a:spLocks noChangeAspect="1" noEditPoints="1" noChangeArrowheads="1"/>
          </p:cNvSpPr>
          <p:nvPr/>
        </p:nvSpPr>
        <p:spPr bwMode="auto">
          <a:xfrm>
            <a:off x="3492500" y="4508500"/>
            <a:ext cx="2879725" cy="1398588"/>
          </a:xfrm>
          <a:custGeom>
            <a:avLst/>
            <a:gdLst>
              <a:gd name="T0" fmla="*/ 8932 w 21600"/>
              <a:gd name="T1" fmla="*/ 699294 h 21600"/>
              <a:gd name="T2" fmla="*/ 1439863 w 21600"/>
              <a:gd name="T3" fmla="*/ 1397099 h 21600"/>
              <a:gd name="T4" fmla="*/ 2877325 w 21600"/>
              <a:gd name="T5" fmla="*/ 699294 h 21600"/>
              <a:gd name="T6" fmla="*/ 1439863 w 21600"/>
              <a:gd name="T7" fmla="*/ 7996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4824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dirty="0" err="1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Емоційне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насилля</a:t>
            </a:r>
            <a:endParaRPr lang="ru-RU" sz="2400" dirty="0">
              <a:solidFill>
                <a:schemeClr val="tx1">
                  <a:lumMod val="85000"/>
                </a:schemeClr>
              </a:solidFill>
              <a:latin typeface="Arial Black" pitchFamily="34" charset="0"/>
            </a:endParaRPr>
          </a:p>
          <a:p>
            <a:pPr>
              <a:defRPr/>
            </a:pPr>
            <a:endParaRPr lang="ru-RU" dirty="0">
              <a:solidFill>
                <a:srgbClr val="A50021"/>
              </a:solidFill>
            </a:endParaRPr>
          </a:p>
        </p:txBody>
      </p:sp>
      <p:sp>
        <p:nvSpPr>
          <p:cNvPr id="8197" name="Cloud"/>
          <p:cNvSpPr>
            <a:spLocks noChangeAspect="1" noEditPoints="1" noChangeArrowheads="1"/>
          </p:cNvSpPr>
          <p:nvPr/>
        </p:nvSpPr>
        <p:spPr bwMode="auto">
          <a:xfrm>
            <a:off x="6443663" y="5373688"/>
            <a:ext cx="2665412" cy="1398587"/>
          </a:xfrm>
          <a:custGeom>
            <a:avLst/>
            <a:gdLst>
              <a:gd name="T0" fmla="*/ 8268 w 21600"/>
              <a:gd name="T1" fmla="*/ 699294 h 21600"/>
              <a:gd name="T2" fmla="*/ 1332706 w 21600"/>
              <a:gd name="T3" fmla="*/ 1397098 h 21600"/>
              <a:gd name="T4" fmla="*/ 2663191 w 21600"/>
              <a:gd name="T5" fmla="*/ 699294 h 21600"/>
              <a:gd name="T6" fmla="*/ 1332706 w 21600"/>
              <a:gd name="T7" fmla="*/ 7996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4824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dirty="0" err="1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Духовне</a:t>
            </a:r>
            <a:r>
              <a:rPr lang="ru-RU" sz="2400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насилля</a:t>
            </a:r>
            <a:endParaRPr lang="ru-RU" sz="2400" dirty="0">
              <a:solidFill>
                <a:schemeClr val="tx1">
                  <a:lumMod val="85000"/>
                </a:schemeClr>
              </a:solidFill>
              <a:latin typeface="Arial Black" pitchFamily="34" charset="0"/>
            </a:endParaRPr>
          </a:p>
          <a:p>
            <a:pPr>
              <a:defRPr/>
            </a:pPr>
            <a:endParaRPr lang="ru-RU" dirty="0">
              <a:solidFill>
                <a:srgbClr val="A50021"/>
              </a:solidFill>
            </a:endParaRPr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468313" y="3867150"/>
            <a:ext cx="7586662" cy="2990850"/>
          </a:xfrm>
          <a:custGeom>
            <a:avLst/>
            <a:gdLst>
              <a:gd name="T0" fmla="*/ 2147483647 w 4779"/>
              <a:gd name="T1" fmla="*/ 2147483647 h 1884"/>
              <a:gd name="T2" fmla="*/ 2147483647 w 4779"/>
              <a:gd name="T3" fmla="*/ 2147483647 h 1884"/>
              <a:gd name="T4" fmla="*/ 2147483647 w 4779"/>
              <a:gd name="T5" fmla="*/ 2147483647 h 1884"/>
              <a:gd name="T6" fmla="*/ 2147483647 w 4779"/>
              <a:gd name="T7" fmla="*/ 2147483647 h 1884"/>
              <a:gd name="T8" fmla="*/ 2147483647 w 4779"/>
              <a:gd name="T9" fmla="*/ 2147483647 h 1884"/>
              <a:gd name="T10" fmla="*/ 2147483647 w 4779"/>
              <a:gd name="T11" fmla="*/ 2147483647 h 1884"/>
              <a:gd name="T12" fmla="*/ 2147483647 w 4779"/>
              <a:gd name="T13" fmla="*/ 2147483647 h 1884"/>
              <a:gd name="T14" fmla="*/ 2147483647 w 4779"/>
              <a:gd name="T15" fmla="*/ 2147483647 h 1884"/>
              <a:gd name="T16" fmla="*/ 2147483647 w 4779"/>
              <a:gd name="T17" fmla="*/ 2147483647 h 1884"/>
              <a:gd name="T18" fmla="*/ 2147483647 w 4779"/>
              <a:gd name="T19" fmla="*/ 2147483647 h 1884"/>
              <a:gd name="T20" fmla="*/ 2147483647 w 4779"/>
              <a:gd name="T21" fmla="*/ 2147483647 h 1884"/>
              <a:gd name="T22" fmla="*/ 2147483647 w 4779"/>
              <a:gd name="T23" fmla="*/ 2147483647 h 1884"/>
              <a:gd name="T24" fmla="*/ 2147483647 w 4779"/>
              <a:gd name="T25" fmla="*/ 2147483647 h 1884"/>
              <a:gd name="T26" fmla="*/ 2147483647 w 4779"/>
              <a:gd name="T27" fmla="*/ 2147483647 h 1884"/>
              <a:gd name="T28" fmla="*/ 2147483647 w 4779"/>
              <a:gd name="T29" fmla="*/ 2147483647 h 1884"/>
              <a:gd name="T30" fmla="*/ 2147483647 w 4779"/>
              <a:gd name="T31" fmla="*/ 2147483647 h 1884"/>
              <a:gd name="T32" fmla="*/ 2147483647 w 4779"/>
              <a:gd name="T33" fmla="*/ 2147483647 h 1884"/>
              <a:gd name="T34" fmla="*/ 2147483647 w 4779"/>
              <a:gd name="T35" fmla="*/ 2147483647 h 1884"/>
              <a:gd name="T36" fmla="*/ 2147483647 w 4779"/>
              <a:gd name="T37" fmla="*/ 2147483647 h 1884"/>
              <a:gd name="T38" fmla="*/ 2147483647 w 4779"/>
              <a:gd name="T39" fmla="*/ 2147483647 h 1884"/>
              <a:gd name="T40" fmla="*/ 2147483647 w 4779"/>
              <a:gd name="T41" fmla="*/ 2147483647 h 1884"/>
              <a:gd name="T42" fmla="*/ 2147483647 w 4779"/>
              <a:gd name="T43" fmla="*/ 2147483647 h 1884"/>
              <a:gd name="T44" fmla="*/ 2147483647 w 4779"/>
              <a:gd name="T45" fmla="*/ 2147483647 h 1884"/>
              <a:gd name="T46" fmla="*/ 2147483647 w 4779"/>
              <a:gd name="T47" fmla="*/ 2147483647 h 1884"/>
              <a:gd name="T48" fmla="*/ 2147483647 w 4779"/>
              <a:gd name="T49" fmla="*/ 2147483647 h 1884"/>
              <a:gd name="T50" fmla="*/ 2147483647 w 4779"/>
              <a:gd name="T51" fmla="*/ 2147483647 h 1884"/>
              <a:gd name="T52" fmla="*/ 2147483647 w 4779"/>
              <a:gd name="T53" fmla="*/ 2147483647 h 1884"/>
              <a:gd name="T54" fmla="*/ 2147483647 w 4779"/>
              <a:gd name="T55" fmla="*/ 2147483647 h 1884"/>
              <a:gd name="T56" fmla="*/ 2147483647 w 4779"/>
              <a:gd name="T57" fmla="*/ 2147483647 h 1884"/>
              <a:gd name="T58" fmla="*/ 2147483647 w 4779"/>
              <a:gd name="T59" fmla="*/ 2147483647 h 1884"/>
              <a:gd name="T60" fmla="*/ 2147483647 w 4779"/>
              <a:gd name="T61" fmla="*/ 2147483647 h 1884"/>
              <a:gd name="T62" fmla="*/ 2147483647 w 4779"/>
              <a:gd name="T63" fmla="*/ 2147483647 h 1884"/>
              <a:gd name="T64" fmla="*/ 2147483647 w 4779"/>
              <a:gd name="T65" fmla="*/ 2147483647 h 1884"/>
              <a:gd name="T66" fmla="*/ 2147483647 w 4779"/>
              <a:gd name="T67" fmla="*/ 2147483647 h 1884"/>
              <a:gd name="T68" fmla="*/ 2147483647 w 4779"/>
              <a:gd name="T69" fmla="*/ 2147483647 h 1884"/>
              <a:gd name="T70" fmla="*/ 2147483647 w 4779"/>
              <a:gd name="T71" fmla="*/ 2147483647 h 1884"/>
              <a:gd name="T72" fmla="*/ 2147483647 w 4779"/>
              <a:gd name="T73" fmla="*/ 2147483647 h 1884"/>
              <a:gd name="T74" fmla="*/ 2147483647 w 4779"/>
              <a:gd name="T75" fmla="*/ 2147483647 h 1884"/>
              <a:gd name="T76" fmla="*/ 2147483647 w 4779"/>
              <a:gd name="T77" fmla="*/ 2147483647 h 1884"/>
              <a:gd name="T78" fmla="*/ 2147483647 w 4779"/>
              <a:gd name="T79" fmla="*/ 2147483647 h 1884"/>
              <a:gd name="T80" fmla="*/ 2147483647 w 4779"/>
              <a:gd name="T81" fmla="*/ 2147483647 h 1884"/>
              <a:gd name="T82" fmla="*/ 2147483647 w 4779"/>
              <a:gd name="T83" fmla="*/ 2147483647 h 1884"/>
              <a:gd name="T84" fmla="*/ 2147483647 w 4779"/>
              <a:gd name="T85" fmla="*/ 2147483647 h 1884"/>
              <a:gd name="T86" fmla="*/ 2147483647 w 4779"/>
              <a:gd name="T87" fmla="*/ 2147483647 h 1884"/>
              <a:gd name="T88" fmla="*/ 2147483647 w 4779"/>
              <a:gd name="T89" fmla="*/ 2147483647 h 1884"/>
              <a:gd name="T90" fmla="*/ 2147483647 w 4779"/>
              <a:gd name="T91" fmla="*/ 2147483647 h 1884"/>
              <a:gd name="T92" fmla="*/ 2147483647 w 4779"/>
              <a:gd name="T93" fmla="*/ 2147483647 h 1884"/>
              <a:gd name="T94" fmla="*/ 2147483647 w 4779"/>
              <a:gd name="T95" fmla="*/ 2147483647 h 188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779"/>
              <a:gd name="T145" fmla="*/ 0 h 1884"/>
              <a:gd name="T146" fmla="*/ 4779 w 4779"/>
              <a:gd name="T147" fmla="*/ 1884 h 188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779" h="1884">
                <a:moveTo>
                  <a:pt x="1515" y="16"/>
                </a:moveTo>
                <a:cubicBezTo>
                  <a:pt x="1453" y="108"/>
                  <a:pt x="1385" y="202"/>
                  <a:pt x="1307" y="280"/>
                </a:cubicBezTo>
                <a:cubicBezTo>
                  <a:pt x="1290" y="297"/>
                  <a:pt x="1270" y="294"/>
                  <a:pt x="1251" y="304"/>
                </a:cubicBezTo>
                <a:cubicBezTo>
                  <a:pt x="1196" y="332"/>
                  <a:pt x="1311" y="380"/>
                  <a:pt x="1251" y="400"/>
                </a:cubicBezTo>
                <a:cubicBezTo>
                  <a:pt x="1242" y="403"/>
                  <a:pt x="1060" y="380"/>
                  <a:pt x="1051" y="384"/>
                </a:cubicBezTo>
                <a:cubicBezTo>
                  <a:pt x="1014" y="400"/>
                  <a:pt x="966" y="393"/>
                  <a:pt x="931" y="416"/>
                </a:cubicBezTo>
                <a:cubicBezTo>
                  <a:pt x="882" y="448"/>
                  <a:pt x="934" y="418"/>
                  <a:pt x="875" y="440"/>
                </a:cubicBezTo>
                <a:cubicBezTo>
                  <a:pt x="773" y="478"/>
                  <a:pt x="903" y="435"/>
                  <a:pt x="819" y="472"/>
                </a:cubicBezTo>
                <a:cubicBezTo>
                  <a:pt x="783" y="488"/>
                  <a:pt x="741" y="487"/>
                  <a:pt x="707" y="504"/>
                </a:cubicBezTo>
                <a:cubicBezTo>
                  <a:pt x="678" y="519"/>
                  <a:pt x="660" y="528"/>
                  <a:pt x="627" y="536"/>
                </a:cubicBezTo>
                <a:cubicBezTo>
                  <a:pt x="581" y="605"/>
                  <a:pt x="642" y="524"/>
                  <a:pt x="587" y="568"/>
                </a:cubicBezTo>
                <a:cubicBezTo>
                  <a:pt x="535" y="609"/>
                  <a:pt x="607" y="580"/>
                  <a:pt x="547" y="600"/>
                </a:cubicBezTo>
                <a:cubicBezTo>
                  <a:pt x="536" y="616"/>
                  <a:pt x="521" y="630"/>
                  <a:pt x="515" y="648"/>
                </a:cubicBezTo>
                <a:cubicBezTo>
                  <a:pt x="510" y="664"/>
                  <a:pt x="499" y="696"/>
                  <a:pt x="499" y="696"/>
                </a:cubicBezTo>
                <a:cubicBezTo>
                  <a:pt x="497" y="711"/>
                  <a:pt x="0" y="1016"/>
                  <a:pt x="27" y="1024"/>
                </a:cubicBezTo>
                <a:cubicBezTo>
                  <a:pt x="54" y="1032"/>
                  <a:pt x="546" y="795"/>
                  <a:pt x="659" y="744"/>
                </a:cubicBezTo>
                <a:cubicBezTo>
                  <a:pt x="684" y="742"/>
                  <a:pt x="686" y="731"/>
                  <a:pt x="707" y="720"/>
                </a:cubicBezTo>
                <a:cubicBezTo>
                  <a:pt x="773" y="687"/>
                  <a:pt x="833" y="649"/>
                  <a:pt x="899" y="616"/>
                </a:cubicBezTo>
                <a:cubicBezTo>
                  <a:pt x="921" y="582"/>
                  <a:pt x="950" y="580"/>
                  <a:pt x="987" y="568"/>
                </a:cubicBezTo>
                <a:cubicBezTo>
                  <a:pt x="1082" y="536"/>
                  <a:pt x="1175" y="526"/>
                  <a:pt x="1275" y="520"/>
                </a:cubicBezTo>
                <a:cubicBezTo>
                  <a:pt x="1312" y="511"/>
                  <a:pt x="1347" y="493"/>
                  <a:pt x="1379" y="472"/>
                </a:cubicBezTo>
                <a:cubicBezTo>
                  <a:pt x="1398" y="444"/>
                  <a:pt x="1411" y="435"/>
                  <a:pt x="1443" y="424"/>
                </a:cubicBezTo>
                <a:cubicBezTo>
                  <a:pt x="1472" y="395"/>
                  <a:pt x="1511" y="380"/>
                  <a:pt x="1539" y="352"/>
                </a:cubicBezTo>
                <a:cubicBezTo>
                  <a:pt x="1593" y="298"/>
                  <a:pt x="1566" y="311"/>
                  <a:pt x="1611" y="296"/>
                </a:cubicBezTo>
                <a:cubicBezTo>
                  <a:pt x="1646" y="270"/>
                  <a:pt x="1679" y="240"/>
                  <a:pt x="1715" y="216"/>
                </a:cubicBezTo>
                <a:cubicBezTo>
                  <a:pt x="1715" y="216"/>
                  <a:pt x="1711" y="233"/>
                  <a:pt x="1707" y="240"/>
                </a:cubicBezTo>
                <a:cubicBezTo>
                  <a:pt x="1698" y="257"/>
                  <a:pt x="1681" y="270"/>
                  <a:pt x="1675" y="288"/>
                </a:cubicBezTo>
                <a:cubicBezTo>
                  <a:pt x="1661" y="330"/>
                  <a:pt x="1639" y="376"/>
                  <a:pt x="1603" y="400"/>
                </a:cubicBezTo>
                <a:cubicBezTo>
                  <a:pt x="1589" y="442"/>
                  <a:pt x="1600" y="417"/>
                  <a:pt x="1563" y="472"/>
                </a:cubicBezTo>
                <a:cubicBezTo>
                  <a:pt x="1558" y="480"/>
                  <a:pt x="1547" y="496"/>
                  <a:pt x="1547" y="496"/>
                </a:cubicBezTo>
                <a:cubicBezTo>
                  <a:pt x="1509" y="648"/>
                  <a:pt x="1201" y="1064"/>
                  <a:pt x="1163" y="1216"/>
                </a:cubicBezTo>
                <a:cubicBezTo>
                  <a:pt x="1173" y="1361"/>
                  <a:pt x="1547" y="1232"/>
                  <a:pt x="1627" y="1352"/>
                </a:cubicBezTo>
                <a:cubicBezTo>
                  <a:pt x="1631" y="1374"/>
                  <a:pt x="1640" y="1394"/>
                  <a:pt x="1643" y="1416"/>
                </a:cubicBezTo>
                <a:cubicBezTo>
                  <a:pt x="1658" y="1542"/>
                  <a:pt x="1514" y="1754"/>
                  <a:pt x="1571" y="1792"/>
                </a:cubicBezTo>
                <a:cubicBezTo>
                  <a:pt x="1638" y="1781"/>
                  <a:pt x="1724" y="1523"/>
                  <a:pt x="1779" y="1496"/>
                </a:cubicBezTo>
                <a:cubicBezTo>
                  <a:pt x="1870" y="1224"/>
                  <a:pt x="1799" y="868"/>
                  <a:pt x="1803" y="632"/>
                </a:cubicBezTo>
                <a:cubicBezTo>
                  <a:pt x="1805" y="511"/>
                  <a:pt x="1822" y="404"/>
                  <a:pt x="1851" y="288"/>
                </a:cubicBezTo>
                <a:cubicBezTo>
                  <a:pt x="1877" y="327"/>
                  <a:pt x="1870" y="309"/>
                  <a:pt x="1875" y="376"/>
                </a:cubicBezTo>
                <a:cubicBezTo>
                  <a:pt x="1890" y="573"/>
                  <a:pt x="1878" y="532"/>
                  <a:pt x="1891" y="768"/>
                </a:cubicBezTo>
                <a:cubicBezTo>
                  <a:pt x="1894" y="827"/>
                  <a:pt x="1925" y="887"/>
                  <a:pt x="1939" y="944"/>
                </a:cubicBezTo>
                <a:cubicBezTo>
                  <a:pt x="1949" y="985"/>
                  <a:pt x="1956" y="1032"/>
                  <a:pt x="1971" y="1072"/>
                </a:cubicBezTo>
                <a:cubicBezTo>
                  <a:pt x="1980" y="1094"/>
                  <a:pt x="1990" y="1116"/>
                  <a:pt x="2003" y="1136"/>
                </a:cubicBezTo>
                <a:cubicBezTo>
                  <a:pt x="2008" y="1144"/>
                  <a:pt x="2015" y="1151"/>
                  <a:pt x="2019" y="1160"/>
                </a:cubicBezTo>
                <a:cubicBezTo>
                  <a:pt x="2026" y="1175"/>
                  <a:pt x="2031" y="1192"/>
                  <a:pt x="2035" y="1208"/>
                </a:cubicBezTo>
                <a:cubicBezTo>
                  <a:pt x="2038" y="1219"/>
                  <a:pt x="2039" y="1230"/>
                  <a:pt x="2043" y="1240"/>
                </a:cubicBezTo>
                <a:cubicBezTo>
                  <a:pt x="2061" y="1282"/>
                  <a:pt x="2094" y="1319"/>
                  <a:pt x="2115" y="1360"/>
                </a:cubicBezTo>
                <a:cubicBezTo>
                  <a:pt x="2146" y="1421"/>
                  <a:pt x="2146" y="1423"/>
                  <a:pt x="2195" y="1472"/>
                </a:cubicBezTo>
                <a:cubicBezTo>
                  <a:pt x="2241" y="1518"/>
                  <a:pt x="2194" y="1492"/>
                  <a:pt x="2251" y="1528"/>
                </a:cubicBezTo>
                <a:cubicBezTo>
                  <a:pt x="2291" y="1553"/>
                  <a:pt x="2343" y="1561"/>
                  <a:pt x="2387" y="1576"/>
                </a:cubicBezTo>
                <a:cubicBezTo>
                  <a:pt x="2398" y="1580"/>
                  <a:pt x="2408" y="1588"/>
                  <a:pt x="2419" y="1592"/>
                </a:cubicBezTo>
                <a:cubicBezTo>
                  <a:pt x="2435" y="1598"/>
                  <a:pt x="2851" y="1792"/>
                  <a:pt x="2851" y="1792"/>
                </a:cubicBezTo>
                <a:cubicBezTo>
                  <a:pt x="2928" y="1741"/>
                  <a:pt x="2486" y="1451"/>
                  <a:pt x="2435" y="1400"/>
                </a:cubicBezTo>
                <a:cubicBezTo>
                  <a:pt x="2424" y="1368"/>
                  <a:pt x="2415" y="1355"/>
                  <a:pt x="2387" y="1336"/>
                </a:cubicBezTo>
                <a:cubicBezTo>
                  <a:pt x="2355" y="1288"/>
                  <a:pt x="2323" y="1240"/>
                  <a:pt x="2291" y="1192"/>
                </a:cubicBezTo>
                <a:cubicBezTo>
                  <a:pt x="2277" y="1171"/>
                  <a:pt x="2281" y="1141"/>
                  <a:pt x="2267" y="1120"/>
                </a:cubicBezTo>
                <a:cubicBezTo>
                  <a:pt x="2201" y="1021"/>
                  <a:pt x="2168" y="906"/>
                  <a:pt x="2139" y="792"/>
                </a:cubicBezTo>
                <a:cubicBezTo>
                  <a:pt x="2134" y="671"/>
                  <a:pt x="2110" y="497"/>
                  <a:pt x="2131" y="376"/>
                </a:cubicBezTo>
                <a:cubicBezTo>
                  <a:pt x="2132" y="368"/>
                  <a:pt x="2147" y="371"/>
                  <a:pt x="2155" y="368"/>
                </a:cubicBezTo>
                <a:cubicBezTo>
                  <a:pt x="2168" y="387"/>
                  <a:pt x="2185" y="403"/>
                  <a:pt x="2195" y="424"/>
                </a:cubicBezTo>
                <a:cubicBezTo>
                  <a:pt x="2209" y="452"/>
                  <a:pt x="2209" y="476"/>
                  <a:pt x="2227" y="504"/>
                </a:cubicBezTo>
                <a:cubicBezTo>
                  <a:pt x="2230" y="517"/>
                  <a:pt x="2230" y="531"/>
                  <a:pt x="2235" y="544"/>
                </a:cubicBezTo>
                <a:cubicBezTo>
                  <a:pt x="2238" y="553"/>
                  <a:pt x="2248" y="559"/>
                  <a:pt x="2251" y="568"/>
                </a:cubicBezTo>
                <a:cubicBezTo>
                  <a:pt x="2260" y="599"/>
                  <a:pt x="2258" y="633"/>
                  <a:pt x="2267" y="664"/>
                </a:cubicBezTo>
                <a:cubicBezTo>
                  <a:pt x="2280" y="713"/>
                  <a:pt x="2295" y="761"/>
                  <a:pt x="2315" y="808"/>
                </a:cubicBezTo>
                <a:cubicBezTo>
                  <a:pt x="2318" y="816"/>
                  <a:pt x="2320" y="824"/>
                  <a:pt x="2323" y="832"/>
                </a:cubicBezTo>
                <a:cubicBezTo>
                  <a:pt x="2333" y="854"/>
                  <a:pt x="2344" y="875"/>
                  <a:pt x="2355" y="896"/>
                </a:cubicBezTo>
                <a:cubicBezTo>
                  <a:pt x="2360" y="906"/>
                  <a:pt x="2357" y="919"/>
                  <a:pt x="2363" y="928"/>
                </a:cubicBezTo>
                <a:cubicBezTo>
                  <a:pt x="2368" y="936"/>
                  <a:pt x="2379" y="939"/>
                  <a:pt x="2387" y="944"/>
                </a:cubicBezTo>
                <a:cubicBezTo>
                  <a:pt x="2404" y="977"/>
                  <a:pt x="2414" y="1009"/>
                  <a:pt x="2435" y="1040"/>
                </a:cubicBezTo>
                <a:cubicBezTo>
                  <a:pt x="2450" y="1062"/>
                  <a:pt x="2483" y="1104"/>
                  <a:pt x="2483" y="1104"/>
                </a:cubicBezTo>
                <a:cubicBezTo>
                  <a:pt x="2500" y="1154"/>
                  <a:pt x="2573" y="1242"/>
                  <a:pt x="2619" y="1272"/>
                </a:cubicBezTo>
                <a:cubicBezTo>
                  <a:pt x="2642" y="1306"/>
                  <a:pt x="2669" y="1326"/>
                  <a:pt x="2699" y="1352"/>
                </a:cubicBezTo>
                <a:cubicBezTo>
                  <a:pt x="2710" y="1362"/>
                  <a:pt x="2721" y="1373"/>
                  <a:pt x="2731" y="1384"/>
                </a:cubicBezTo>
                <a:cubicBezTo>
                  <a:pt x="2737" y="1391"/>
                  <a:pt x="2740" y="1401"/>
                  <a:pt x="2747" y="1408"/>
                </a:cubicBezTo>
                <a:cubicBezTo>
                  <a:pt x="2782" y="1443"/>
                  <a:pt x="2771" y="1421"/>
                  <a:pt x="2803" y="1448"/>
                </a:cubicBezTo>
                <a:cubicBezTo>
                  <a:pt x="2848" y="1487"/>
                  <a:pt x="2890" y="1521"/>
                  <a:pt x="2947" y="1544"/>
                </a:cubicBezTo>
                <a:cubicBezTo>
                  <a:pt x="2992" y="1562"/>
                  <a:pt x="3037" y="1587"/>
                  <a:pt x="3083" y="1600"/>
                </a:cubicBezTo>
                <a:cubicBezTo>
                  <a:pt x="3104" y="1606"/>
                  <a:pt x="3147" y="1616"/>
                  <a:pt x="3147" y="1616"/>
                </a:cubicBezTo>
                <a:cubicBezTo>
                  <a:pt x="3190" y="1613"/>
                  <a:pt x="3428" y="1884"/>
                  <a:pt x="3451" y="1848"/>
                </a:cubicBezTo>
                <a:cubicBezTo>
                  <a:pt x="3460" y="1833"/>
                  <a:pt x="3280" y="1426"/>
                  <a:pt x="3251" y="1368"/>
                </a:cubicBezTo>
                <a:cubicBezTo>
                  <a:pt x="3219" y="1303"/>
                  <a:pt x="3151" y="1270"/>
                  <a:pt x="3083" y="1256"/>
                </a:cubicBezTo>
                <a:cubicBezTo>
                  <a:pt x="3070" y="1253"/>
                  <a:pt x="3056" y="1251"/>
                  <a:pt x="3043" y="1248"/>
                </a:cubicBezTo>
                <a:cubicBezTo>
                  <a:pt x="3022" y="1243"/>
                  <a:pt x="2979" y="1232"/>
                  <a:pt x="2979" y="1232"/>
                </a:cubicBezTo>
                <a:cubicBezTo>
                  <a:pt x="2921" y="1193"/>
                  <a:pt x="2861" y="1150"/>
                  <a:pt x="2795" y="1128"/>
                </a:cubicBezTo>
                <a:cubicBezTo>
                  <a:pt x="2751" y="1084"/>
                  <a:pt x="2685" y="1052"/>
                  <a:pt x="2651" y="1000"/>
                </a:cubicBezTo>
                <a:cubicBezTo>
                  <a:pt x="2633" y="973"/>
                  <a:pt x="2609" y="949"/>
                  <a:pt x="2595" y="920"/>
                </a:cubicBezTo>
                <a:cubicBezTo>
                  <a:pt x="2576" y="882"/>
                  <a:pt x="2562" y="843"/>
                  <a:pt x="2539" y="808"/>
                </a:cubicBezTo>
                <a:cubicBezTo>
                  <a:pt x="2531" y="769"/>
                  <a:pt x="2521" y="748"/>
                  <a:pt x="2507" y="712"/>
                </a:cubicBezTo>
                <a:cubicBezTo>
                  <a:pt x="2501" y="696"/>
                  <a:pt x="2496" y="680"/>
                  <a:pt x="2491" y="664"/>
                </a:cubicBezTo>
                <a:cubicBezTo>
                  <a:pt x="2488" y="656"/>
                  <a:pt x="2483" y="640"/>
                  <a:pt x="2483" y="640"/>
                </a:cubicBezTo>
                <a:cubicBezTo>
                  <a:pt x="2473" y="568"/>
                  <a:pt x="2427" y="456"/>
                  <a:pt x="2499" y="408"/>
                </a:cubicBezTo>
                <a:cubicBezTo>
                  <a:pt x="2581" y="429"/>
                  <a:pt x="2568" y="435"/>
                  <a:pt x="2619" y="496"/>
                </a:cubicBezTo>
                <a:cubicBezTo>
                  <a:pt x="2638" y="519"/>
                  <a:pt x="2675" y="568"/>
                  <a:pt x="2675" y="568"/>
                </a:cubicBezTo>
                <a:cubicBezTo>
                  <a:pt x="2688" y="608"/>
                  <a:pt x="2722" y="639"/>
                  <a:pt x="2747" y="672"/>
                </a:cubicBezTo>
                <a:cubicBezTo>
                  <a:pt x="2782" y="719"/>
                  <a:pt x="2841" y="831"/>
                  <a:pt x="2891" y="864"/>
                </a:cubicBezTo>
                <a:cubicBezTo>
                  <a:pt x="2908" y="916"/>
                  <a:pt x="2995" y="1016"/>
                  <a:pt x="3043" y="1048"/>
                </a:cubicBezTo>
                <a:cubicBezTo>
                  <a:pt x="3070" y="1088"/>
                  <a:pt x="3106" y="1111"/>
                  <a:pt x="3139" y="1144"/>
                </a:cubicBezTo>
                <a:cubicBezTo>
                  <a:pt x="3148" y="1153"/>
                  <a:pt x="3154" y="1167"/>
                  <a:pt x="3163" y="1176"/>
                </a:cubicBezTo>
                <a:cubicBezTo>
                  <a:pt x="3189" y="1202"/>
                  <a:pt x="3223" y="1224"/>
                  <a:pt x="3251" y="1248"/>
                </a:cubicBezTo>
                <a:cubicBezTo>
                  <a:pt x="3287" y="1280"/>
                  <a:pt x="3315" y="1316"/>
                  <a:pt x="3363" y="1328"/>
                </a:cubicBezTo>
                <a:cubicBezTo>
                  <a:pt x="3384" y="1359"/>
                  <a:pt x="3408" y="1372"/>
                  <a:pt x="3443" y="1384"/>
                </a:cubicBezTo>
                <a:cubicBezTo>
                  <a:pt x="3477" y="1418"/>
                  <a:pt x="3509" y="1428"/>
                  <a:pt x="3547" y="1456"/>
                </a:cubicBezTo>
                <a:cubicBezTo>
                  <a:pt x="3593" y="1490"/>
                  <a:pt x="3635" y="1533"/>
                  <a:pt x="3691" y="1552"/>
                </a:cubicBezTo>
                <a:cubicBezTo>
                  <a:pt x="3748" y="1609"/>
                  <a:pt x="3829" y="1637"/>
                  <a:pt x="3907" y="1656"/>
                </a:cubicBezTo>
                <a:cubicBezTo>
                  <a:pt x="4067" y="1648"/>
                  <a:pt x="4208" y="1761"/>
                  <a:pt x="4275" y="1672"/>
                </a:cubicBezTo>
                <a:cubicBezTo>
                  <a:pt x="4272" y="1632"/>
                  <a:pt x="4122" y="1512"/>
                  <a:pt x="4115" y="1472"/>
                </a:cubicBezTo>
                <a:cubicBezTo>
                  <a:pt x="4110" y="1440"/>
                  <a:pt x="4074" y="1423"/>
                  <a:pt x="4051" y="1400"/>
                </a:cubicBezTo>
                <a:cubicBezTo>
                  <a:pt x="4000" y="1349"/>
                  <a:pt x="3922" y="1328"/>
                  <a:pt x="3859" y="1296"/>
                </a:cubicBezTo>
                <a:cubicBezTo>
                  <a:pt x="3762" y="1248"/>
                  <a:pt x="3670" y="1187"/>
                  <a:pt x="3571" y="1144"/>
                </a:cubicBezTo>
                <a:cubicBezTo>
                  <a:pt x="3487" y="1108"/>
                  <a:pt x="3365" y="1058"/>
                  <a:pt x="3299" y="992"/>
                </a:cubicBezTo>
                <a:cubicBezTo>
                  <a:pt x="3216" y="909"/>
                  <a:pt x="3150" y="806"/>
                  <a:pt x="3083" y="712"/>
                </a:cubicBezTo>
                <a:cubicBezTo>
                  <a:pt x="3037" y="648"/>
                  <a:pt x="3072" y="747"/>
                  <a:pt x="3011" y="624"/>
                </a:cubicBezTo>
                <a:cubicBezTo>
                  <a:pt x="2993" y="587"/>
                  <a:pt x="2979" y="549"/>
                  <a:pt x="2963" y="512"/>
                </a:cubicBezTo>
                <a:cubicBezTo>
                  <a:pt x="2956" y="497"/>
                  <a:pt x="2947" y="464"/>
                  <a:pt x="2947" y="464"/>
                </a:cubicBezTo>
                <a:cubicBezTo>
                  <a:pt x="2950" y="445"/>
                  <a:pt x="2947" y="425"/>
                  <a:pt x="2955" y="408"/>
                </a:cubicBezTo>
                <a:cubicBezTo>
                  <a:pt x="2959" y="400"/>
                  <a:pt x="2971" y="404"/>
                  <a:pt x="2979" y="400"/>
                </a:cubicBezTo>
                <a:cubicBezTo>
                  <a:pt x="3055" y="362"/>
                  <a:pt x="2989" y="386"/>
                  <a:pt x="3043" y="368"/>
                </a:cubicBezTo>
                <a:cubicBezTo>
                  <a:pt x="3107" y="384"/>
                  <a:pt x="3154" y="445"/>
                  <a:pt x="3203" y="488"/>
                </a:cubicBezTo>
                <a:cubicBezTo>
                  <a:pt x="3341" y="610"/>
                  <a:pt x="3450" y="788"/>
                  <a:pt x="3619" y="872"/>
                </a:cubicBezTo>
                <a:cubicBezTo>
                  <a:pt x="3652" y="889"/>
                  <a:pt x="3661" y="910"/>
                  <a:pt x="3699" y="920"/>
                </a:cubicBezTo>
                <a:cubicBezTo>
                  <a:pt x="3721" y="935"/>
                  <a:pt x="3741" y="953"/>
                  <a:pt x="3763" y="968"/>
                </a:cubicBezTo>
                <a:cubicBezTo>
                  <a:pt x="3793" y="988"/>
                  <a:pt x="3829" y="989"/>
                  <a:pt x="3859" y="1008"/>
                </a:cubicBezTo>
                <a:cubicBezTo>
                  <a:pt x="3882" y="1022"/>
                  <a:pt x="3899" y="1044"/>
                  <a:pt x="3923" y="1056"/>
                </a:cubicBezTo>
                <a:cubicBezTo>
                  <a:pt x="3964" y="1076"/>
                  <a:pt x="4000" y="1095"/>
                  <a:pt x="4043" y="1112"/>
                </a:cubicBezTo>
                <a:cubicBezTo>
                  <a:pt x="4088" y="1180"/>
                  <a:pt x="4182" y="1148"/>
                  <a:pt x="4251" y="1144"/>
                </a:cubicBezTo>
                <a:cubicBezTo>
                  <a:pt x="4300" y="1107"/>
                  <a:pt x="4736" y="1279"/>
                  <a:pt x="4763" y="1224"/>
                </a:cubicBezTo>
                <a:cubicBezTo>
                  <a:pt x="4779" y="1145"/>
                  <a:pt x="4388" y="945"/>
                  <a:pt x="4371" y="840"/>
                </a:cubicBezTo>
                <a:cubicBezTo>
                  <a:pt x="4370" y="831"/>
                  <a:pt x="4359" y="825"/>
                  <a:pt x="4355" y="816"/>
                </a:cubicBezTo>
                <a:cubicBezTo>
                  <a:pt x="4338" y="781"/>
                  <a:pt x="4359" y="799"/>
                  <a:pt x="4331" y="760"/>
                </a:cubicBezTo>
                <a:cubicBezTo>
                  <a:pt x="4303" y="721"/>
                  <a:pt x="4260" y="681"/>
                  <a:pt x="4227" y="648"/>
                </a:cubicBezTo>
                <a:cubicBezTo>
                  <a:pt x="4138" y="559"/>
                  <a:pt x="4068" y="630"/>
                  <a:pt x="3963" y="560"/>
                </a:cubicBezTo>
                <a:cubicBezTo>
                  <a:pt x="3949" y="551"/>
                  <a:pt x="3611" y="517"/>
                  <a:pt x="3595" y="512"/>
                </a:cubicBezTo>
                <a:cubicBezTo>
                  <a:pt x="3562" y="501"/>
                  <a:pt x="3455" y="305"/>
                  <a:pt x="3419" y="296"/>
                </a:cubicBezTo>
                <a:cubicBezTo>
                  <a:pt x="3401" y="291"/>
                  <a:pt x="3765" y="561"/>
                  <a:pt x="3747" y="552"/>
                </a:cubicBezTo>
                <a:cubicBezTo>
                  <a:pt x="3700" y="528"/>
                  <a:pt x="3649" y="305"/>
                  <a:pt x="3595" y="296"/>
                </a:cubicBezTo>
                <a:cubicBezTo>
                  <a:pt x="3563" y="280"/>
                  <a:pt x="3531" y="278"/>
                  <a:pt x="3499" y="264"/>
                </a:cubicBezTo>
                <a:cubicBezTo>
                  <a:pt x="3416" y="229"/>
                  <a:pt x="3324" y="205"/>
                  <a:pt x="3235" y="192"/>
                </a:cubicBezTo>
                <a:cubicBezTo>
                  <a:pt x="3170" y="170"/>
                  <a:pt x="3103" y="160"/>
                  <a:pt x="3035" y="152"/>
                </a:cubicBezTo>
                <a:cubicBezTo>
                  <a:pt x="2898" y="159"/>
                  <a:pt x="2770" y="177"/>
                  <a:pt x="2635" y="192"/>
                </a:cubicBezTo>
                <a:cubicBezTo>
                  <a:pt x="2600" y="189"/>
                  <a:pt x="2564" y="196"/>
                  <a:pt x="2531" y="184"/>
                </a:cubicBezTo>
                <a:cubicBezTo>
                  <a:pt x="2510" y="176"/>
                  <a:pt x="2483" y="136"/>
                  <a:pt x="2483" y="136"/>
                </a:cubicBezTo>
                <a:cubicBezTo>
                  <a:pt x="2476" y="107"/>
                  <a:pt x="2465" y="78"/>
                  <a:pt x="2459" y="48"/>
                </a:cubicBezTo>
                <a:cubicBezTo>
                  <a:pt x="2456" y="32"/>
                  <a:pt x="2451" y="0"/>
                  <a:pt x="2451" y="0"/>
                </a:cubicBezTo>
                <a:cubicBezTo>
                  <a:pt x="2451" y="0"/>
                  <a:pt x="1515" y="16"/>
                  <a:pt x="1515" y="16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 rot="17426713">
            <a:off x="2116905" y="4846308"/>
            <a:ext cx="18002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err="1" smtClean="0">
                <a:solidFill>
                  <a:srgbClr val="FFFF00"/>
                </a:solidFill>
                <a:latin typeface="Arial Black" pitchFamily="34" charset="0"/>
              </a:rPr>
              <a:t>Самотність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 rot="20175734">
            <a:off x="1044590" y="4443691"/>
            <a:ext cx="20986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FF00"/>
                </a:solidFill>
                <a:latin typeface="Arial Black" pitchFamily="34" charset="0"/>
              </a:rPr>
              <a:t>Невпевненість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 rot="2333439">
            <a:off x="4383245" y="5547003"/>
            <a:ext cx="7553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FF00"/>
                </a:solidFill>
                <a:latin typeface="Arial Black" pitchFamily="34" charset="0"/>
              </a:rPr>
              <a:t>Лінь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 rot="2091684">
            <a:off x="5800346" y="5902360"/>
            <a:ext cx="10214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Сором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 rot="3516008">
            <a:off x="3433137" y="5646222"/>
            <a:ext cx="9172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страх</a:t>
            </a: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 rot="2008236">
            <a:off x="5842261" y="4867553"/>
            <a:ext cx="12266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Протест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0" grpId="0" animBg="1"/>
      <p:bldP spid="3091" grpId="0"/>
      <p:bldP spid="3092" grpId="0"/>
      <p:bldP spid="3093" grpId="0"/>
      <p:bldP spid="3095" grpId="0"/>
      <p:bldP spid="3096" grpId="0"/>
      <p:bldP spid="309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Правило 5</a:t>
            </a:r>
          </a:p>
          <a:p>
            <a:pPr>
              <a:buNone/>
            </a:pP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Ніколи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не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відправляй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смс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невідомі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номери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Не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реагуй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пропозиції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розіграшів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призів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подарунків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Якщо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пообіцяли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смс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буде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безкоштовною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Де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лежить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безкоштовний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сир,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прекрасно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знаємо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endParaRPr lang="en-US" sz="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3600" b="1" i="1" u="sng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Гвалтівник</a:t>
            </a:r>
            <a:r>
              <a:rPr lang="ru-RU" sz="3600" b="1" i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b="1" i="1" u="sng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чекає</a:t>
            </a:r>
            <a:r>
              <a:rPr lang="ru-RU" sz="3600" b="1" i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b="1" i="1" u="sng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від</a:t>
            </a:r>
            <a:r>
              <a:rPr lang="ru-RU" sz="3600" b="1" i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вас </a:t>
            </a:r>
            <a:r>
              <a:rPr lang="ru-RU" sz="3600" b="1" i="1" u="sng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стандартних</a:t>
            </a:r>
            <a:r>
              <a:rPr lang="ru-RU" sz="3600" b="1" i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b="1" i="1" u="sng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типів</a:t>
            </a:r>
            <a:r>
              <a:rPr lang="ru-RU" sz="3600" b="1" i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b="1" i="1" u="sng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поведінки</a:t>
            </a:r>
            <a:r>
              <a:rPr lang="ru-RU" sz="3600" b="1" i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: страху, </a:t>
            </a:r>
            <a:r>
              <a:rPr lang="ru-RU" sz="3600" b="1" i="1" u="sng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сліз</a:t>
            </a:r>
            <a:r>
              <a:rPr lang="ru-RU" sz="3600" b="1" i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3600" b="1" i="1" u="sng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спроби</a:t>
            </a:r>
            <a:r>
              <a:rPr lang="ru-RU" sz="3600" b="1" i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b="1" i="1" u="sng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втікти</a:t>
            </a:r>
            <a:r>
              <a:rPr lang="ru-RU" sz="3600" b="1" i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3600" b="1" i="1" u="sng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вдарити</a:t>
            </a:r>
            <a:r>
              <a:rPr lang="ru-RU" sz="3600" b="1" i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. Вся </a:t>
            </a:r>
            <a:r>
              <a:rPr lang="ru-RU" sz="3600" b="1" i="1" u="sng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фішка</a:t>
            </a:r>
            <a:r>
              <a:rPr lang="ru-RU" sz="3600" b="1" i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в тому, </a:t>
            </a:r>
            <a:r>
              <a:rPr lang="ru-RU" sz="3600" b="1" i="1" u="sng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щоб</a:t>
            </a:r>
            <a:r>
              <a:rPr lang="ru-RU" sz="3600" b="1" i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b="1" i="1" u="sng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відреагувати</a:t>
            </a:r>
            <a:r>
              <a:rPr lang="ru-RU" sz="3600" b="1" i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b="1" i="1" u="sng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зовсім</a:t>
            </a:r>
            <a:r>
              <a:rPr lang="ru-RU" sz="3600" b="1" i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по </a:t>
            </a:r>
            <a:r>
              <a:rPr lang="ru-RU" sz="3600" b="1" i="1" u="sng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іншому</a:t>
            </a:r>
            <a:r>
              <a:rPr lang="ru-RU" sz="3600" b="1" i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: </a:t>
            </a:r>
            <a:r>
              <a:rPr lang="ru-RU" sz="3600" b="1" i="1" u="sng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говорити</a:t>
            </a:r>
            <a:r>
              <a:rPr lang="ru-RU" sz="3600" b="1" i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b="1" i="1" u="sng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спокійно</a:t>
            </a:r>
            <a:r>
              <a:rPr lang="ru-RU" sz="3600" b="1" i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3600" b="1" i="1" u="sng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навіть</a:t>
            </a:r>
            <a:r>
              <a:rPr lang="ru-RU" sz="3600" b="1" i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b="1" i="1" u="sng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доброзичливо</a:t>
            </a:r>
            <a:r>
              <a:rPr lang="ru-RU" sz="3600" b="1" i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3600" b="1" i="1" u="sng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краще</a:t>
            </a:r>
            <a:r>
              <a:rPr lang="ru-RU" sz="3600" b="1" i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на </a:t>
            </a:r>
            <a:r>
              <a:rPr lang="ru-RU" sz="3600" b="1" i="1" u="sng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нейтральні</a:t>
            </a:r>
            <a:r>
              <a:rPr lang="ru-RU" sz="3600" b="1" i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теми – «</a:t>
            </a:r>
            <a:r>
              <a:rPr lang="ru-RU" sz="3600" b="1" i="1" u="sng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розговорити</a:t>
            </a:r>
            <a:r>
              <a:rPr lang="ru-RU" sz="3600" b="1" i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57864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err="1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Найгірше</a:t>
            </a:r>
            <a:r>
              <a:rPr lang="ru-RU" sz="36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3600" b="1" dirty="0" err="1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закритись</a:t>
            </a:r>
            <a:r>
              <a:rPr lang="ru-RU" sz="36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в </a:t>
            </a:r>
            <a:r>
              <a:rPr lang="ru-RU" sz="3600" b="1" dirty="0" err="1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собі</a:t>
            </a:r>
            <a:r>
              <a:rPr lang="ru-RU" sz="36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, та </a:t>
            </a:r>
            <a:r>
              <a:rPr lang="ru-RU" sz="3600" b="1" dirty="0" err="1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робити</a:t>
            </a:r>
            <a:r>
              <a:rPr lang="ru-RU" sz="36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b="1" dirty="0" err="1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вигляд</a:t>
            </a:r>
            <a:r>
              <a:rPr lang="ru-RU" sz="36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b="1" dirty="0" err="1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що</a:t>
            </a:r>
            <a:r>
              <a:rPr lang="ru-RU" sz="36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b="1" dirty="0" err="1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нічого</a:t>
            </a:r>
            <a:r>
              <a:rPr lang="ru-RU" sz="36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не </a:t>
            </a:r>
            <a:r>
              <a:rPr lang="ru-RU" sz="3600" b="1" dirty="0" err="1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сталося</a:t>
            </a:r>
            <a:r>
              <a:rPr lang="ru-RU" sz="36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В першу </a:t>
            </a:r>
            <a:r>
              <a:rPr lang="ru-RU" dirty="0" err="1" smtClean="0">
                <a:latin typeface="Arial Black" pitchFamily="34" charset="0"/>
              </a:rPr>
              <a:t>чергу</a:t>
            </a:r>
            <a:endParaRPr lang="ru-RU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Дайте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вашій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злості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вийти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Прекрасний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засіб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боксерська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груша (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використати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подушку):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бийте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до тих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пір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поки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втомитесь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гнів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зменшиться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Біг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работа на тренажерах – будь яка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фізична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активність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допоможе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вам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позбутися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негативних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емоцій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7627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Що</a:t>
            </a:r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потр</a:t>
            </a:r>
            <a:r>
              <a:rPr lang="uk-UA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і</a:t>
            </a:r>
            <a:r>
              <a:rPr lang="ru-RU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бно</a:t>
            </a:r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робити</a:t>
            </a:r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коли вас </a:t>
            </a:r>
            <a:r>
              <a:rPr lang="ru-RU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згвалтували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4800" b="1" dirty="0" smtClean="0">
                <a:latin typeface="Monotype Corsiva" pitchFamily="66" charset="0"/>
                <a:cs typeface="Times New Roman" pitchFamily="18" charset="0"/>
              </a:rPr>
              <a:t>2. </a:t>
            </a:r>
            <a:r>
              <a:rPr lang="ru-RU" sz="4800" b="1" dirty="0" err="1" smtClean="0">
                <a:latin typeface="Monotype Corsiva" pitchFamily="66" charset="0"/>
                <a:cs typeface="Times New Roman" pitchFamily="18" charset="0"/>
              </a:rPr>
              <a:t>Займіться</a:t>
            </a:r>
            <a:r>
              <a:rPr lang="ru-RU" sz="4800" b="1" dirty="0" smtClean="0">
                <a:latin typeface="Monotype Corsiva" pitchFamily="66" charset="0"/>
                <a:cs typeface="Times New Roman" pitchFamily="18" charset="0"/>
              </a:rPr>
              <a:t> справою яка вам приносить </a:t>
            </a:r>
            <a:r>
              <a:rPr lang="ru-RU" sz="4800" b="1" dirty="0" err="1" smtClean="0">
                <a:latin typeface="Monotype Corsiva" pitchFamily="66" charset="0"/>
                <a:cs typeface="Times New Roman" pitchFamily="18" charset="0"/>
              </a:rPr>
              <a:t>найбільше</a:t>
            </a:r>
            <a:r>
              <a:rPr lang="ru-RU" sz="48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atin typeface="Monotype Corsiva" pitchFamily="66" charset="0"/>
                <a:cs typeface="Times New Roman" pitchFamily="18" charset="0"/>
              </a:rPr>
              <a:t>задоволення</a:t>
            </a:r>
            <a:r>
              <a:rPr lang="ru-RU" sz="48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atin typeface="Monotype Corsiva" pitchFamily="66" charset="0"/>
                <a:cs typeface="Times New Roman" pitchFamily="18" charset="0"/>
              </a:rPr>
              <a:t>наприклад</a:t>
            </a:r>
            <a:r>
              <a:rPr lang="ru-RU" sz="4800" b="1" dirty="0" smtClean="0">
                <a:latin typeface="Monotype Corsiva" pitchFamily="66" charset="0"/>
                <a:cs typeface="Times New Roman" pitchFamily="18" charset="0"/>
              </a:rPr>
              <a:t> – </a:t>
            </a:r>
            <a:r>
              <a:rPr lang="ru-RU" sz="4800" b="1" dirty="0" err="1" smtClean="0">
                <a:latin typeface="Monotype Corsiva" pitchFamily="66" charset="0"/>
                <a:cs typeface="Times New Roman" pitchFamily="18" charset="0"/>
              </a:rPr>
              <a:t>прийміть</a:t>
            </a:r>
            <a:r>
              <a:rPr lang="ru-RU" sz="4800" b="1" dirty="0" smtClean="0">
                <a:latin typeface="Monotype Corsiva" pitchFamily="66" charset="0"/>
                <a:cs typeface="Times New Roman" pitchFamily="18" charset="0"/>
              </a:rPr>
              <a:t> ванну (</a:t>
            </a:r>
            <a:r>
              <a:rPr lang="ru-RU" sz="4800" b="1" dirty="0" err="1" smtClean="0">
                <a:latin typeface="Monotype Corsiva" pitchFamily="66" charset="0"/>
                <a:cs typeface="Times New Roman" pitchFamily="18" charset="0"/>
              </a:rPr>
              <a:t>аромомаслами</a:t>
            </a:r>
            <a:r>
              <a:rPr lang="ru-RU" sz="4800" b="1" dirty="0" smtClean="0">
                <a:latin typeface="Monotype Corsiva" pitchFamily="66" charset="0"/>
                <a:cs typeface="Times New Roman" pitchFamily="18" charset="0"/>
              </a:rPr>
              <a:t>, травами, солями)!</a:t>
            </a:r>
          </a:p>
          <a:p>
            <a:pPr algn="just">
              <a:buNone/>
            </a:pPr>
            <a:r>
              <a:rPr lang="ru-RU" sz="4800" b="1" dirty="0" smtClean="0">
                <a:latin typeface="Monotype Corsiva" pitchFamily="66" charset="0"/>
                <a:cs typeface="Times New Roman" pitchFamily="18" charset="0"/>
              </a:rPr>
              <a:t>3. </a:t>
            </a:r>
            <a:r>
              <a:rPr lang="ru-RU" sz="4800" b="1" dirty="0" err="1" smtClean="0">
                <a:latin typeface="Monotype Corsiva" pitchFamily="66" charset="0"/>
                <a:cs typeface="Times New Roman" pitchFamily="18" charset="0"/>
              </a:rPr>
              <a:t>Важливо</a:t>
            </a:r>
            <a:r>
              <a:rPr lang="ru-RU" sz="4800" b="1" dirty="0" smtClean="0">
                <a:latin typeface="Monotype Corsiva" pitchFamily="66" charset="0"/>
                <a:cs typeface="Times New Roman" pitchFamily="18" charset="0"/>
              </a:rPr>
              <a:t> не </a:t>
            </a:r>
            <a:r>
              <a:rPr lang="ru-RU" sz="4800" b="1" dirty="0" err="1" smtClean="0">
                <a:latin typeface="Monotype Corsiva" pitchFamily="66" charset="0"/>
                <a:cs typeface="Times New Roman" pitchFamily="18" charset="0"/>
              </a:rPr>
              <a:t>тримати</a:t>
            </a:r>
            <a:r>
              <a:rPr lang="ru-RU" sz="4800" b="1" dirty="0" smtClean="0">
                <a:latin typeface="Monotype Corsiva" pitchFamily="66" charset="0"/>
                <a:cs typeface="Times New Roman" pitchFamily="18" charset="0"/>
              </a:rPr>
              <a:t> все в </a:t>
            </a:r>
            <a:r>
              <a:rPr lang="ru-RU" sz="4800" b="1" dirty="0" err="1" smtClean="0">
                <a:latin typeface="Monotype Corsiva" pitchFamily="66" charset="0"/>
                <a:cs typeface="Times New Roman" pitchFamily="18" charset="0"/>
              </a:rPr>
              <a:t>собі</a:t>
            </a:r>
            <a:r>
              <a:rPr lang="ru-RU" sz="48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atin typeface="Monotype Corsiva" pitchFamily="66" charset="0"/>
                <a:cs typeface="Times New Roman" pitchFamily="18" charset="0"/>
              </a:rPr>
              <a:t>потрібно</a:t>
            </a:r>
            <a:r>
              <a:rPr lang="ru-RU" sz="48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atin typeface="Monotype Corsiva" pitchFamily="66" charset="0"/>
                <a:cs typeface="Times New Roman" pitchFamily="18" charset="0"/>
              </a:rPr>
              <a:t>виговоритись</a:t>
            </a:r>
            <a:r>
              <a:rPr lang="ru-RU" sz="4800" b="1" dirty="0" smtClean="0">
                <a:latin typeface="Monotype Corsiva" pitchFamily="66" charset="0"/>
                <a:cs typeface="Times New Roman" pitchFamily="18" charset="0"/>
              </a:rPr>
              <a:t>. </a:t>
            </a:r>
            <a:r>
              <a:rPr lang="ru-RU" sz="4800" b="1" dirty="0" err="1" smtClean="0">
                <a:latin typeface="Monotype Corsiva" pitchFamily="66" charset="0"/>
                <a:cs typeface="Times New Roman" pitchFamily="18" charset="0"/>
              </a:rPr>
              <a:t>Знайдіть</a:t>
            </a:r>
            <a:r>
              <a:rPr lang="ru-RU" sz="48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atin typeface="Monotype Corsiva" pitchFamily="66" charset="0"/>
                <a:cs typeface="Times New Roman" pitchFamily="18" charset="0"/>
              </a:rPr>
              <a:t>безпечний</a:t>
            </a:r>
            <a:r>
              <a:rPr lang="ru-RU" sz="48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atin typeface="Monotype Corsiva" pitchFamily="66" charset="0"/>
                <a:cs typeface="Times New Roman" pitchFamily="18" charset="0"/>
              </a:rPr>
              <a:t>простір</a:t>
            </a:r>
            <a:r>
              <a:rPr lang="ru-RU" sz="4800" b="1" dirty="0" smtClean="0">
                <a:latin typeface="Monotype Corsiva" pitchFamily="66" charset="0"/>
                <a:cs typeface="Times New Roman" pitchFamily="18" charset="0"/>
              </a:rPr>
              <a:t>  та  дозвольте </a:t>
            </a:r>
            <a:r>
              <a:rPr lang="ru-RU" sz="4800" b="1" dirty="0" err="1" smtClean="0">
                <a:latin typeface="Monotype Corsiva" pitchFamily="66" charset="0"/>
                <a:cs typeface="Times New Roman" pitchFamily="18" charset="0"/>
              </a:rPr>
              <a:t>собі</a:t>
            </a:r>
            <a:r>
              <a:rPr lang="ru-RU" sz="4800" b="1" dirty="0" smtClean="0">
                <a:latin typeface="Monotype Corsiva" pitchFamily="66" charset="0"/>
                <a:cs typeface="Times New Roman" pitchFamily="18" charset="0"/>
              </a:rPr>
              <a:t> максимально </a:t>
            </a:r>
            <a:r>
              <a:rPr lang="ru-RU" sz="4800" b="1" dirty="0" err="1" smtClean="0">
                <a:latin typeface="Monotype Corsiva" pitchFamily="66" charset="0"/>
                <a:cs typeface="Times New Roman" pitchFamily="18" charset="0"/>
              </a:rPr>
              <a:t>виразити</a:t>
            </a:r>
            <a:r>
              <a:rPr lang="ru-RU" sz="48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atin typeface="Monotype Corsiva" pitchFamily="66" charset="0"/>
                <a:cs typeface="Times New Roman" pitchFamily="18" charset="0"/>
              </a:rPr>
              <a:t>свої</a:t>
            </a:r>
            <a:r>
              <a:rPr lang="ru-RU" sz="48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atin typeface="Monotype Corsiva" pitchFamily="66" charset="0"/>
                <a:cs typeface="Times New Roman" pitchFamily="18" charset="0"/>
              </a:rPr>
              <a:t>емоції</a:t>
            </a:r>
            <a:r>
              <a:rPr lang="ru-RU" sz="4800" b="1" dirty="0" smtClean="0">
                <a:latin typeface="Monotype Corsiva" pitchFamily="66" charset="0"/>
                <a:cs typeface="Times New Roman" pitchFamily="18" charset="0"/>
              </a:rPr>
              <a:t>. </a:t>
            </a:r>
            <a:r>
              <a:rPr lang="ru-RU" sz="4800" b="1" dirty="0" err="1" smtClean="0">
                <a:latin typeface="Monotype Corsiva" pitchFamily="66" charset="0"/>
                <a:cs typeface="Times New Roman" pitchFamily="18" charset="0"/>
              </a:rPr>
              <a:t>Хочете</a:t>
            </a:r>
            <a:r>
              <a:rPr lang="ru-RU" sz="48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atin typeface="Monotype Corsiva" pitchFamily="66" charset="0"/>
                <a:cs typeface="Times New Roman" pitchFamily="18" charset="0"/>
              </a:rPr>
              <a:t>кричати</a:t>
            </a:r>
            <a:r>
              <a:rPr lang="ru-RU" sz="4800" b="1" dirty="0" smtClean="0">
                <a:latin typeface="Monotype Corsiva" pitchFamily="66" charset="0"/>
                <a:cs typeface="Times New Roman" pitchFamily="18" charset="0"/>
              </a:rPr>
              <a:t> – </a:t>
            </a:r>
            <a:r>
              <a:rPr lang="ru-RU" sz="4800" b="1" dirty="0" err="1" smtClean="0">
                <a:latin typeface="Monotype Corsiva" pitchFamily="66" charset="0"/>
                <a:cs typeface="Times New Roman" pitchFamily="18" charset="0"/>
              </a:rPr>
              <a:t>кричіть</a:t>
            </a:r>
            <a:r>
              <a:rPr lang="ru-RU" sz="4800" b="1" dirty="0" smtClean="0"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sz="4800" b="1" dirty="0" err="1" smtClean="0">
                <a:latin typeface="Monotype Corsiva" pitchFamily="66" charset="0"/>
                <a:cs typeface="Times New Roman" pitchFamily="18" charset="0"/>
              </a:rPr>
              <a:t>плакати</a:t>
            </a:r>
            <a:r>
              <a:rPr lang="ru-RU" sz="4800" b="1" dirty="0" smtClean="0">
                <a:latin typeface="Monotype Corsiva" pitchFamily="66" charset="0"/>
                <a:cs typeface="Times New Roman" pitchFamily="18" charset="0"/>
              </a:rPr>
              <a:t> – </a:t>
            </a:r>
            <a:r>
              <a:rPr lang="ru-RU" sz="4800" b="1" dirty="0" err="1" smtClean="0">
                <a:latin typeface="Monotype Corsiva" pitchFamily="66" charset="0"/>
                <a:cs typeface="Times New Roman" pitchFamily="18" charset="0"/>
              </a:rPr>
              <a:t>ревіть</a:t>
            </a:r>
            <a:r>
              <a:rPr lang="ru-RU" sz="4800" b="1" dirty="0" smtClean="0"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sz="4800" b="1" dirty="0" err="1" smtClean="0">
                <a:latin typeface="Monotype Corsiva" pitchFamily="66" charset="0"/>
                <a:cs typeface="Times New Roman" pitchFamily="18" charset="0"/>
              </a:rPr>
              <a:t>глосно</a:t>
            </a:r>
            <a:r>
              <a:rPr lang="ru-RU" sz="48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atin typeface="Monotype Corsiva" pitchFamily="66" charset="0"/>
                <a:cs typeface="Times New Roman" pitchFamily="18" charset="0"/>
              </a:rPr>
              <a:t>співати</a:t>
            </a:r>
            <a:r>
              <a:rPr lang="ru-RU" sz="4800" b="1" dirty="0" smtClean="0">
                <a:latin typeface="Monotype Corsiva" pitchFamily="66" charset="0"/>
                <a:cs typeface="Times New Roman" pitchFamily="18" charset="0"/>
              </a:rPr>
              <a:t> - </a:t>
            </a:r>
            <a:r>
              <a:rPr lang="ru-RU" sz="4800" b="1" dirty="0" err="1" smtClean="0">
                <a:latin typeface="Monotype Corsiva" pitchFamily="66" charset="0"/>
                <a:cs typeface="Times New Roman" pitchFamily="18" charset="0"/>
              </a:rPr>
              <a:t>співайте</a:t>
            </a:r>
            <a:r>
              <a:rPr lang="ru-RU" sz="4800" b="1" dirty="0" smtClean="0">
                <a:latin typeface="Monotype Corsiva" pitchFamily="66" charset="0"/>
                <a:cs typeface="Times New Roman" pitchFamily="18" charset="0"/>
              </a:rPr>
              <a:t>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latin typeface="Monotype Corsiva" pitchFamily="66" charset="0"/>
              </a:rPr>
              <a:t>4. </a:t>
            </a:r>
            <a:r>
              <a:rPr lang="ru-RU" sz="4400" b="1" dirty="0" err="1" smtClean="0">
                <a:latin typeface="Monotype Corsiva" pitchFamily="66" charset="0"/>
              </a:rPr>
              <a:t>Зверніться</a:t>
            </a:r>
            <a:r>
              <a:rPr lang="ru-RU" sz="4400" b="1" dirty="0" smtClean="0">
                <a:latin typeface="Monotype Corsiva" pitchFamily="66" charset="0"/>
              </a:rPr>
              <a:t>  до «</a:t>
            </a:r>
            <a:r>
              <a:rPr lang="ru-RU" sz="4400" b="1" dirty="0" err="1" smtClean="0">
                <a:latin typeface="Monotype Corsiva" pitchFamily="66" charset="0"/>
              </a:rPr>
              <a:t>Вищої</a:t>
            </a:r>
            <a:r>
              <a:rPr lang="ru-RU" sz="4400" b="1" dirty="0" smtClean="0">
                <a:latin typeface="Monotype Corsiva" pitchFamily="66" charset="0"/>
              </a:rPr>
              <a:t> </a:t>
            </a:r>
            <a:r>
              <a:rPr lang="ru-RU" sz="4400" b="1" dirty="0" err="1" smtClean="0">
                <a:latin typeface="Monotype Corsiva" pitchFamily="66" charset="0"/>
              </a:rPr>
              <a:t>сили</a:t>
            </a:r>
            <a:r>
              <a:rPr lang="ru-RU" sz="4400" b="1" dirty="0" smtClean="0">
                <a:latin typeface="Monotype Corsiva" pitchFamily="66" charset="0"/>
              </a:rPr>
              <a:t>» - для </a:t>
            </a:r>
            <a:r>
              <a:rPr lang="ru-RU" sz="4400" b="1" dirty="0" err="1" smtClean="0">
                <a:latin typeface="Monotype Corsiva" pitchFamily="66" charset="0"/>
              </a:rPr>
              <a:t>когось</a:t>
            </a:r>
            <a:r>
              <a:rPr lang="ru-RU" sz="4400" b="1" dirty="0" smtClean="0">
                <a:latin typeface="Monotype Corsiva" pitchFamily="66" charset="0"/>
              </a:rPr>
              <a:t> - </a:t>
            </a:r>
            <a:r>
              <a:rPr lang="ru-RU" sz="4400" b="1" dirty="0" err="1" smtClean="0">
                <a:latin typeface="Monotype Corsiva" pitchFamily="66" charset="0"/>
              </a:rPr>
              <a:t>це</a:t>
            </a:r>
            <a:r>
              <a:rPr lang="ru-RU" sz="4400" b="1" dirty="0" smtClean="0">
                <a:latin typeface="Monotype Corsiva" pitchFamily="66" charset="0"/>
              </a:rPr>
              <a:t>  Бог, для </a:t>
            </a:r>
            <a:r>
              <a:rPr lang="ru-RU" sz="4400" b="1" dirty="0" err="1" smtClean="0">
                <a:latin typeface="Monotype Corsiva" pitchFamily="66" charset="0"/>
              </a:rPr>
              <a:t>інших</a:t>
            </a:r>
            <a:r>
              <a:rPr lang="ru-RU" sz="4400" b="1" dirty="0" smtClean="0">
                <a:latin typeface="Monotype Corsiva" pitchFamily="66" charset="0"/>
              </a:rPr>
              <a:t> – Космос, </a:t>
            </a:r>
            <a:r>
              <a:rPr lang="ru-RU" sz="4400" b="1" dirty="0" err="1" smtClean="0">
                <a:latin typeface="Monotype Corsiva" pitchFamily="66" charset="0"/>
              </a:rPr>
              <a:t>Попросіть</a:t>
            </a:r>
            <a:r>
              <a:rPr lang="ru-RU" sz="4400" b="1" dirty="0" smtClean="0">
                <a:latin typeface="Monotype Corsiva" pitchFamily="66" charset="0"/>
              </a:rPr>
              <a:t> у </a:t>
            </a:r>
            <a:r>
              <a:rPr lang="ru-RU" sz="4400" b="1" dirty="0" err="1" smtClean="0">
                <a:latin typeface="Monotype Corsiva" pitchFamily="66" charset="0"/>
              </a:rPr>
              <a:t>нього</a:t>
            </a:r>
            <a:r>
              <a:rPr lang="ru-RU" sz="4400" b="1" dirty="0" smtClean="0">
                <a:latin typeface="Monotype Corsiva" pitchFamily="66" charset="0"/>
              </a:rPr>
              <a:t> </a:t>
            </a:r>
            <a:r>
              <a:rPr lang="ru-RU" sz="4400" b="1" dirty="0" err="1" smtClean="0">
                <a:latin typeface="Monotype Corsiva" pitchFamily="66" charset="0"/>
              </a:rPr>
              <a:t>допомоги</a:t>
            </a:r>
            <a:r>
              <a:rPr lang="ru-RU" sz="4400" b="1" dirty="0" smtClean="0">
                <a:latin typeface="Monotype Corsiva" pitchFamily="66" charset="0"/>
              </a:rPr>
              <a:t>. </a:t>
            </a:r>
            <a:r>
              <a:rPr lang="ru-RU" sz="4400" b="1" dirty="0" err="1" smtClean="0">
                <a:latin typeface="Monotype Corsiva" pitchFamily="66" charset="0"/>
              </a:rPr>
              <a:t>Класичний</a:t>
            </a:r>
            <a:r>
              <a:rPr lang="ru-RU" sz="4400" b="1" dirty="0" smtClean="0">
                <a:latin typeface="Monotype Corsiva" pitchFamily="66" charset="0"/>
              </a:rPr>
              <a:t> </a:t>
            </a:r>
            <a:r>
              <a:rPr lang="ru-RU" sz="4400" b="1" dirty="0" err="1" smtClean="0">
                <a:latin typeface="Monotype Corsiva" pitchFamily="66" charset="0"/>
              </a:rPr>
              <a:t>варіант</a:t>
            </a:r>
            <a:r>
              <a:rPr lang="ru-RU" sz="4400" b="1" dirty="0" smtClean="0">
                <a:latin typeface="Monotype Corsiva" pitchFamily="66" charset="0"/>
              </a:rPr>
              <a:t> – </a:t>
            </a:r>
            <a:r>
              <a:rPr lang="ru-RU" sz="4400" b="1" dirty="0" err="1" smtClean="0">
                <a:latin typeface="Monotype Corsiva" pitchFamily="66" charset="0"/>
              </a:rPr>
              <a:t>походити</a:t>
            </a:r>
            <a:r>
              <a:rPr lang="ru-RU" sz="4400" b="1" dirty="0" smtClean="0">
                <a:latin typeface="Monotype Corsiva" pitchFamily="66" charset="0"/>
              </a:rPr>
              <a:t> в </a:t>
            </a:r>
            <a:r>
              <a:rPr lang="ru-RU" sz="4400" b="1" dirty="0" err="1" smtClean="0">
                <a:latin typeface="Monotype Corsiva" pitchFamily="66" charset="0"/>
              </a:rPr>
              <a:t>церкову</a:t>
            </a:r>
            <a:r>
              <a:rPr lang="ru-RU" sz="4400" b="1" dirty="0" smtClean="0">
                <a:latin typeface="Monotype Corsiva" pitchFamily="66" charset="0"/>
              </a:rPr>
              <a:t>, </a:t>
            </a:r>
            <a:r>
              <a:rPr lang="ru-RU" sz="4400" b="1" dirty="0" err="1" smtClean="0">
                <a:latin typeface="Monotype Corsiva" pitchFamily="66" charset="0"/>
              </a:rPr>
              <a:t>помолитися</a:t>
            </a:r>
            <a:r>
              <a:rPr lang="ru-RU" sz="4400" b="1" dirty="0" smtClean="0">
                <a:latin typeface="Monotype Corsiva" pitchFamily="66" charset="0"/>
              </a:rPr>
              <a:t>, </a:t>
            </a:r>
            <a:r>
              <a:rPr lang="ru-RU" sz="4400" b="1" dirty="0" err="1" smtClean="0">
                <a:latin typeface="Monotype Corsiva" pitchFamily="66" charset="0"/>
              </a:rPr>
              <a:t>поїхати</a:t>
            </a:r>
            <a:r>
              <a:rPr lang="ru-RU" sz="4400" b="1" dirty="0" smtClean="0">
                <a:latin typeface="Monotype Corsiva" pitchFamily="66" charset="0"/>
              </a:rPr>
              <a:t> </a:t>
            </a:r>
            <a:r>
              <a:rPr lang="ru-RU" sz="4400" b="1" dirty="0" err="1" smtClean="0">
                <a:latin typeface="Monotype Corsiva" pitchFamily="66" charset="0"/>
              </a:rPr>
              <a:t>в</a:t>
            </a:r>
            <a:r>
              <a:rPr lang="ru-RU" sz="4400" b="1" dirty="0" smtClean="0">
                <a:latin typeface="Monotype Corsiva" pitchFamily="66" charset="0"/>
              </a:rPr>
              <a:t> </a:t>
            </a:r>
            <a:r>
              <a:rPr lang="ru-RU" sz="4400" b="1" dirty="0" err="1" smtClean="0">
                <a:latin typeface="Monotype Corsiva" pitchFamily="66" charset="0"/>
              </a:rPr>
              <a:t>святі</a:t>
            </a:r>
            <a:r>
              <a:rPr lang="ru-RU" sz="4400" b="1" dirty="0" smtClean="0">
                <a:latin typeface="Monotype Corsiva" pitchFamily="66" charset="0"/>
              </a:rPr>
              <a:t> </a:t>
            </a:r>
            <a:r>
              <a:rPr lang="ru-RU" sz="4400" b="1" dirty="0" err="1" smtClean="0">
                <a:latin typeface="Monotype Corsiva" pitchFamily="66" charset="0"/>
              </a:rPr>
              <a:t>місця</a:t>
            </a:r>
            <a:r>
              <a:rPr lang="ru-RU" sz="4400" b="1" dirty="0" smtClean="0">
                <a:latin typeface="Monotype Corsiva" pitchFamily="66" charset="0"/>
              </a:rPr>
              <a:t>. На </a:t>
            </a:r>
            <a:r>
              <a:rPr lang="ru-RU" sz="4400" b="1" dirty="0" err="1" smtClean="0">
                <a:latin typeface="Monotype Corsiva" pitchFamily="66" charset="0"/>
              </a:rPr>
              <a:t>цьому</a:t>
            </a:r>
            <a:r>
              <a:rPr lang="ru-RU" sz="4400" b="1" dirty="0" smtClean="0">
                <a:latin typeface="Monotype Corsiva" pitchFamily="66" charset="0"/>
              </a:rPr>
              <a:t> </a:t>
            </a:r>
            <a:r>
              <a:rPr lang="ru-RU" sz="4400" b="1" dirty="0" err="1" smtClean="0">
                <a:latin typeface="Monotype Corsiva" pitchFamily="66" charset="0"/>
              </a:rPr>
              <a:t>етапі</a:t>
            </a:r>
            <a:r>
              <a:rPr lang="ru-RU" sz="4400" b="1" dirty="0" smtClean="0">
                <a:latin typeface="Monotype Corsiva" pitchFamily="66" charset="0"/>
              </a:rPr>
              <a:t> </a:t>
            </a:r>
            <a:r>
              <a:rPr lang="ru-RU" sz="4400" b="1" dirty="0" err="1" smtClean="0">
                <a:latin typeface="Monotype Corsiva" pitchFamily="66" charset="0"/>
              </a:rPr>
              <a:t>важливо</a:t>
            </a:r>
            <a:r>
              <a:rPr lang="ru-RU" sz="4400" b="1" dirty="0" smtClean="0">
                <a:latin typeface="Monotype Corsiva" pitchFamily="66" charset="0"/>
              </a:rPr>
              <a:t> </a:t>
            </a:r>
            <a:r>
              <a:rPr lang="ru-RU" sz="4400" b="1" dirty="0" err="1" smtClean="0">
                <a:latin typeface="Monotype Corsiva" pitchFamily="66" charset="0"/>
              </a:rPr>
              <a:t>пробачити</a:t>
            </a:r>
            <a:r>
              <a:rPr lang="ru-RU" sz="4400" b="1" dirty="0" smtClean="0">
                <a:latin typeface="Monotype Corsiva" pitchFamily="66" charset="0"/>
              </a:rPr>
              <a:t> себе. </a:t>
            </a:r>
            <a:r>
              <a:rPr lang="ru-RU" sz="4400" b="1" dirty="0" err="1" smtClean="0">
                <a:latin typeface="Monotype Corsiva" pitchFamily="66" charset="0"/>
              </a:rPr>
              <a:t>Якщо</a:t>
            </a:r>
            <a:r>
              <a:rPr lang="ru-RU" sz="4400" b="1" dirty="0" smtClean="0">
                <a:latin typeface="Monotype Corsiva" pitchFamily="66" charset="0"/>
              </a:rPr>
              <a:t> </a:t>
            </a:r>
            <a:r>
              <a:rPr lang="ru-RU" sz="4400" b="1" dirty="0" err="1" smtClean="0">
                <a:latin typeface="Monotype Corsiva" pitchFamily="66" charset="0"/>
              </a:rPr>
              <a:t>можливо</a:t>
            </a:r>
            <a:r>
              <a:rPr lang="ru-RU" sz="4400" b="1" smtClean="0">
                <a:latin typeface="Monotype Corsiva" pitchFamily="66" charset="0"/>
              </a:rPr>
              <a:t>, </a:t>
            </a:r>
            <a:r>
              <a:rPr lang="ru-RU" sz="4400" b="1" dirty="0" err="1" smtClean="0">
                <a:latin typeface="Monotype Corsiva" pitchFamily="66" charset="0"/>
              </a:rPr>
              <a:t>пробачити</a:t>
            </a:r>
            <a:r>
              <a:rPr lang="ru-RU" sz="4400" b="1" dirty="0" smtClean="0">
                <a:latin typeface="Monotype Corsiva" pitchFamily="66" charset="0"/>
              </a:rPr>
              <a:t> </a:t>
            </a:r>
            <a:r>
              <a:rPr lang="ru-RU" sz="4400" b="1" dirty="0" err="1" smtClean="0">
                <a:latin typeface="Monotype Corsiva" pitchFamily="66" charset="0"/>
              </a:rPr>
              <a:t>гвалтівника</a:t>
            </a:r>
            <a:r>
              <a:rPr lang="ru-RU" sz="4400" b="1" dirty="0" smtClean="0">
                <a:latin typeface="Monotype Corsiva" pitchFamily="66" charset="0"/>
              </a:rPr>
              <a:t>, </a:t>
            </a:r>
            <a:r>
              <a:rPr lang="ru-RU" sz="4400" b="1" dirty="0" err="1" smtClean="0">
                <a:latin typeface="Monotype Corsiva" pitchFamily="66" charset="0"/>
              </a:rPr>
              <a:t>але</a:t>
            </a:r>
            <a:r>
              <a:rPr lang="ru-RU" sz="4400" b="1" dirty="0" smtClean="0">
                <a:latin typeface="Monotype Corsiva" pitchFamily="66" charset="0"/>
              </a:rPr>
              <a:t> не для </a:t>
            </a:r>
            <a:r>
              <a:rPr lang="ru-RU" sz="4400" b="1" dirty="0" err="1" smtClean="0">
                <a:latin typeface="Monotype Corsiva" pitchFamily="66" charset="0"/>
              </a:rPr>
              <a:t>всі</a:t>
            </a:r>
            <a:r>
              <a:rPr lang="ru-RU" sz="4400" b="1" dirty="0" smtClean="0">
                <a:latin typeface="Monotype Corsiva" pitchFamily="66" charset="0"/>
              </a:rPr>
              <a:t> </a:t>
            </a:r>
            <a:r>
              <a:rPr lang="ru-RU" sz="4400" b="1" dirty="0" err="1" smtClean="0">
                <a:latin typeface="Monotype Corsiva" pitchFamily="66" charset="0"/>
              </a:rPr>
              <a:t>це</a:t>
            </a:r>
            <a:r>
              <a:rPr lang="ru-RU" sz="4400" b="1" dirty="0" smtClean="0">
                <a:latin typeface="Monotype Corsiva" pitchFamily="66" charset="0"/>
              </a:rPr>
              <a:t> реально.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3DAE76-5344-471B-9DD6-AF6C99CFB138}" type="slidenum">
              <a:rPr lang="ru-RU" smtClean="0"/>
              <a:pPr/>
              <a:t>44</a:t>
            </a:fld>
            <a:endParaRPr lang="ru-RU" smtClean="0"/>
          </a:p>
        </p:txBody>
      </p:sp>
      <p:pic>
        <p:nvPicPr>
          <p:cNvPr id="23556" name="Picture 4" descr="Виды природы0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261" cy="421481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0" y="4303455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 </a:t>
            </a:r>
            <a:r>
              <a:rPr lang="ru-RU" sz="4000" b="1" dirty="0" err="1" smtClean="0">
                <a:solidFill>
                  <a:srgbClr val="663300"/>
                </a:solidFill>
                <a:latin typeface="Monotype Corsiva" pitchFamily="66" charset="0"/>
              </a:rPr>
              <a:t>Бажаю</a:t>
            </a:r>
            <a:r>
              <a:rPr lang="ru-RU" sz="4000" b="1" dirty="0" smtClean="0">
                <a:solidFill>
                  <a:srgbClr val="663300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663300"/>
                </a:solidFill>
                <a:latin typeface="Monotype Corsiva" pitchFamily="66" charset="0"/>
              </a:rPr>
              <a:t>взаєморозуміння</a:t>
            </a:r>
            <a:r>
              <a:rPr lang="ru-RU" sz="4000" b="1" dirty="0" smtClean="0">
                <a:solidFill>
                  <a:srgbClr val="663300"/>
                </a:solidFill>
                <a:latin typeface="Monotype Corsiva" pitchFamily="66" charset="0"/>
              </a:rPr>
              <a:t> та </a:t>
            </a:r>
            <a:endParaRPr lang="ru-RU" sz="4000" b="1" dirty="0" smtClean="0">
              <a:solidFill>
                <a:srgbClr val="663300"/>
              </a:solidFill>
              <a:latin typeface="Monotype Corsiva" pitchFamily="66" charset="0"/>
            </a:endParaRPr>
          </a:p>
          <a:p>
            <a:pPr algn="ctr"/>
            <a:r>
              <a:rPr lang="ru-RU" sz="4000" b="1" dirty="0" err="1" smtClean="0">
                <a:solidFill>
                  <a:srgbClr val="663300"/>
                </a:solidFill>
                <a:latin typeface="Monotype Corsiva" pitchFamily="66" charset="0"/>
              </a:rPr>
              <a:t>благополуччя</a:t>
            </a:r>
            <a:r>
              <a:rPr lang="ru-RU" sz="4000" b="1" dirty="0" smtClean="0">
                <a:solidFill>
                  <a:srgbClr val="663300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663300"/>
                </a:solidFill>
                <a:latin typeface="Monotype Corsiva" pitchFamily="66" charset="0"/>
              </a:rPr>
              <a:t>всім</a:t>
            </a:r>
            <a:r>
              <a:rPr lang="ru-RU" sz="4000" b="1" dirty="0" smtClean="0">
                <a:solidFill>
                  <a:srgbClr val="663300"/>
                </a:solidFill>
                <a:latin typeface="Monotype Corsiva" pitchFamily="66" charset="0"/>
              </a:rPr>
              <a:t> </a:t>
            </a:r>
            <a:r>
              <a:rPr lang="ru-RU" sz="4000" b="1" dirty="0" smtClean="0">
                <a:solidFill>
                  <a:srgbClr val="663300"/>
                </a:solidFill>
                <a:latin typeface="Monotype Corsiva" pitchFamily="66" charset="0"/>
              </a:rPr>
              <a:t>НАМ</a:t>
            </a:r>
            <a:r>
              <a:rPr lang="ru-RU" sz="4000" b="1" dirty="0" smtClean="0">
                <a:solidFill>
                  <a:srgbClr val="663300"/>
                </a:solidFill>
                <a:latin typeface="Monotype Corsiva" pitchFamily="66" charset="0"/>
              </a:rPr>
              <a:t>!</a:t>
            </a:r>
            <a:endParaRPr lang="ru-RU" sz="4000" b="1" dirty="0" smtClean="0">
              <a:solidFill>
                <a:srgbClr val="663300"/>
              </a:solidFill>
              <a:latin typeface="Monotype Corsiva" pitchFamily="66" charset="0"/>
            </a:endParaRPr>
          </a:p>
          <a:p>
            <a:pPr algn="ctr"/>
            <a:r>
              <a:rPr lang="ru-RU" sz="4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Дякую</a:t>
            </a:r>
            <a:r>
              <a:rPr lang="ru-RU" sz="4000" b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4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sz="4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ru-RU" sz="4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приємно</a:t>
            </a:r>
            <a:r>
              <a:rPr lang="ru-RU" sz="4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4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з вами </a:t>
            </a:r>
            <a:r>
              <a:rPr lang="ru-RU" sz="4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4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0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8" name="Picture 6" descr="i195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3629">
            <a:off x="4154874" y="1275092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i195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3629">
            <a:off x="2226047" y="1417968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7"/>
          <p:cNvSpPr>
            <a:spLocks noChangeArrowheads="1"/>
          </p:cNvSpPr>
          <p:nvPr/>
        </p:nvSpPr>
        <p:spPr bwMode="auto">
          <a:xfrm>
            <a:off x="0" y="3905250"/>
            <a:ext cx="9074150" cy="295275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36001B"/>
              </a:solidFill>
            </a:endParaRPr>
          </a:p>
        </p:txBody>
      </p:sp>
      <p:sp>
        <p:nvSpPr>
          <p:cNvPr id="8195" name="Cloud"/>
          <p:cNvSpPr>
            <a:spLocks noChangeAspect="1" noEditPoints="1" noChangeArrowheads="1"/>
          </p:cNvSpPr>
          <p:nvPr/>
        </p:nvSpPr>
        <p:spPr bwMode="auto">
          <a:xfrm>
            <a:off x="250825" y="5373688"/>
            <a:ext cx="2665413" cy="1398587"/>
          </a:xfrm>
          <a:custGeom>
            <a:avLst/>
            <a:gdLst>
              <a:gd name="T0" fmla="*/ 8268 w 21600"/>
              <a:gd name="T1" fmla="*/ 699294 h 21600"/>
              <a:gd name="T2" fmla="*/ 1332707 w 21600"/>
              <a:gd name="T3" fmla="*/ 1397098 h 21600"/>
              <a:gd name="T4" fmla="*/ 2663192 w 21600"/>
              <a:gd name="T5" fmla="*/ 699294 h 21600"/>
              <a:gd name="T6" fmla="*/ 1332707 w 21600"/>
              <a:gd name="T7" fmla="*/ 7996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4824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dirty="0" err="1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Фізичне</a:t>
            </a:r>
            <a:r>
              <a:rPr lang="ru-RU" sz="2400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насилля</a:t>
            </a:r>
            <a:endParaRPr lang="ru-RU" sz="2400" dirty="0">
              <a:solidFill>
                <a:schemeClr val="tx1">
                  <a:lumMod val="85000"/>
                </a:schemeClr>
              </a:solidFill>
              <a:latin typeface="Arial Black" pitchFamily="34" charset="0"/>
            </a:endParaRPr>
          </a:p>
          <a:p>
            <a:pPr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196" name="Cloud"/>
          <p:cNvSpPr>
            <a:spLocks noChangeAspect="1" noEditPoints="1" noChangeArrowheads="1"/>
          </p:cNvSpPr>
          <p:nvPr/>
        </p:nvSpPr>
        <p:spPr bwMode="auto">
          <a:xfrm>
            <a:off x="3492500" y="4508500"/>
            <a:ext cx="2879725" cy="1398588"/>
          </a:xfrm>
          <a:custGeom>
            <a:avLst/>
            <a:gdLst>
              <a:gd name="T0" fmla="*/ 8932 w 21600"/>
              <a:gd name="T1" fmla="*/ 699294 h 21600"/>
              <a:gd name="T2" fmla="*/ 1439863 w 21600"/>
              <a:gd name="T3" fmla="*/ 1397099 h 21600"/>
              <a:gd name="T4" fmla="*/ 2877325 w 21600"/>
              <a:gd name="T5" fmla="*/ 699294 h 21600"/>
              <a:gd name="T6" fmla="*/ 1439863 w 21600"/>
              <a:gd name="T7" fmla="*/ 7996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4824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dirty="0" err="1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Емоційне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насилля</a:t>
            </a:r>
            <a:endParaRPr lang="ru-RU" sz="2400" dirty="0">
              <a:solidFill>
                <a:schemeClr val="tx1">
                  <a:lumMod val="85000"/>
                </a:schemeClr>
              </a:solidFill>
              <a:latin typeface="Arial Black" pitchFamily="34" charset="0"/>
            </a:endParaRPr>
          </a:p>
          <a:p>
            <a:pPr>
              <a:defRPr/>
            </a:pPr>
            <a:endParaRPr lang="ru-RU" dirty="0">
              <a:solidFill>
                <a:srgbClr val="A50021"/>
              </a:solidFill>
            </a:endParaRPr>
          </a:p>
        </p:txBody>
      </p:sp>
      <p:sp>
        <p:nvSpPr>
          <p:cNvPr id="8197" name="Cloud"/>
          <p:cNvSpPr>
            <a:spLocks noChangeAspect="1" noEditPoints="1" noChangeArrowheads="1"/>
          </p:cNvSpPr>
          <p:nvPr/>
        </p:nvSpPr>
        <p:spPr bwMode="auto">
          <a:xfrm>
            <a:off x="6443663" y="5373688"/>
            <a:ext cx="2665412" cy="1398587"/>
          </a:xfrm>
          <a:custGeom>
            <a:avLst/>
            <a:gdLst>
              <a:gd name="T0" fmla="*/ 8268 w 21600"/>
              <a:gd name="T1" fmla="*/ 699294 h 21600"/>
              <a:gd name="T2" fmla="*/ 1332706 w 21600"/>
              <a:gd name="T3" fmla="*/ 1397098 h 21600"/>
              <a:gd name="T4" fmla="*/ 2663191 w 21600"/>
              <a:gd name="T5" fmla="*/ 699294 h 21600"/>
              <a:gd name="T6" fmla="*/ 1332706 w 21600"/>
              <a:gd name="T7" fmla="*/ 7996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4824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dirty="0" err="1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Духовне</a:t>
            </a:r>
            <a:r>
              <a:rPr lang="ru-RU" sz="2400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насилля</a:t>
            </a:r>
            <a:endParaRPr lang="ru-RU" sz="2400" dirty="0">
              <a:solidFill>
                <a:schemeClr val="tx1">
                  <a:lumMod val="85000"/>
                </a:schemeClr>
              </a:solidFill>
              <a:latin typeface="Arial Black" pitchFamily="34" charset="0"/>
            </a:endParaRPr>
          </a:p>
          <a:p>
            <a:pPr>
              <a:defRPr/>
            </a:pPr>
            <a:endParaRPr lang="ru-RU" dirty="0">
              <a:solidFill>
                <a:srgbClr val="A50021"/>
              </a:solidFill>
            </a:endParaRPr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468313" y="3867150"/>
            <a:ext cx="7586662" cy="2990850"/>
          </a:xfrm>
          <a:custGeom>
            <a:avLst/>
            <a:gdLst>
              <a:gd name="T0" fmla="*/ 2147483647 w 4779"/>
              <a:gd name="T1" fmla="*/ 2147483647 h 1884"/>
              <a:gd name="T2" fmla="*/ 2147483647 w 4779"/>
              <a:gd name="T3" fmla="*/ 2147483647 h 1884"/>
              <a:gd name="T4" fmla="*/ 2147483647 w 4779"/>
              <a:gd name="T5" fmla="*/ 2147483647 h 1884"/>
              <a:gd name="T6" fmla="*/ 2147483647 w 4779"/>
              <a:gd name="T7" fmla="*/ 2147483647 h 1884"/>
              <a:gd name="T8" fmla="*/ 2147483647 w 4779"/>
              <a:gd name="T9" fmla="*/ 2147483647 h 1884"/>
              <a:gd name="T10" fmla="*/ 2147483647 w 4779"/>
              <a:gd name="T11" fmla="*/ 2147483647 h 1884"/>
              <a:gd name="T12" fmla="*/ 2147483647 w 4779"/>
              <a:gd name="T13" fmla="*/ 2147483647 h 1884"/>
              <a:gd name="T14" fmla="*/ 2147483647 w 4779"/>
              <a:gd name="T15" fmla="*/ 2147483647 h 1884"/>
              <a:gd name="T16" fmla="*/ 2147483647 w 4779"/>
              <a:gd name="T17" fmla="*/ 2147483647 h 1884"/>
              <a:gd name="T18" fmla="*/ 2147483647 w 4779"/>
              <a:gd name="T19" fmla="*/ 2147483647 h 1884"/>
              <a:gd name="T20" fmla="*/ 2147483647 w 4779"/>
              <a:gd name="T21" fmla="*/ 2147483647 h 1884"/>
              <a:gd name="T22" fmla="*/ 2147483647 w 4779"/>
              <a:gd name="T23" fmla="*/ 2147483647 h 1884"/>
              <a:gd name="T24" fmla="*/ 2147483647 w 4779"/>
              <a:gd name="T25" fmla="*/ 2147483647 h 1884"/>
              <a:gd name="T26" fmla="*/ 2147483647 w 4779"/>
              <a:gd name="T27" fmla="*/ 2147483647 h 1884"/>
              <a:gd name="T28" fmla="*/ 2147483647 w 4779"/>
              <a:gd name="T29" fmla="*/ 2147483647 h 1884"/>
              <a:gd name="T30" fmla="*/ 2147483647 w 4779"/>
              <a:gd name="T31" fmla="*/ 2147483647 h 1884"/>
              <a:gd name="T32" fmla="*/ 2147483647 w 4779"/>
              <a:gd name="T33" fmla="*/ 2147483647 h 1884"/>
              <a:gd name="T34" fmla="*/ 2147483647 w 4779"/>
              <a:gd name="T35" fmla="*/ 2147483647 h 1884"/>
              <a:gd name="T36" fmla="*/ 2147483647 w 4779"/>
              <a:gd name="T37" fmla="*/ 2147483647 h 1884"/>
              <a:gd name="T38" fmla="*/ 2147483647 w 4779"/>
              <a:gd name="T39" fmla="*/ 2147483647 h 1884"/>
              <a:gd name="T40" fmla="*/ 2147483647 w 4779"/>
              <a:gd name="T41" fmla="*/ 2147483647 h 1884"/>
              <a:gd name="T42" fmla="*/ 2147483647 w 4779"/>
              <a:gd name="T43" fmla="*/ 2147483647 h 1884"/>
              <a:gd name="T44" fmla="*/ 2147483647 w 4779"/>
              <a:gd name="T45" fmla="*/ 2147483647 h 1884"/>
              <a:gd name="T46" fmla="*/ 2147483647 w 4779"/>
              <a:gd name="T47" fmla="*/ 2147483647 h 1884"/>
              <a:gd name="T48" fmla="*/ 2147483647 w 4779"/>
              <a:gd name="T49" fmla="*/ 2147483647 h 1884"/>
              <a:gd name="T50" fmla="*/ 2147483647 w 4779"/>
              <a:gd name="T51" fmla="*/ 2147483647 h 1884"/>
              <a:gd name="T52" fmla="*/ 2147483647 w 4779"/>
              <a:gd name="T53" fmla="*/ 2147483647 h 1884"/>
              <a:gd name="T54" fmla="*/ 2147483647 w 4779"/>
              <a:gd name="T55" fmla="*/ 2147483647 h 1884"/>
              <a:gd name="T56" fmla="*/ 2147483647 w 4779"/>
              <a:gd name="T57" fmla="*/ 2147483647 h 1884"/>
              <a:gd name="T58" fmla="*/ 2147483647 w 4779"/>
              <a:gd name="T59" fmla="*/ 2147483647 h 1884"/>
              <a:gd name="T60" fmla="*/ 2147483647 w 4779"/>
              <a:gd name="T61" fmla="*/ 2147483647 h 1884"/>
              <a:gd name="T62" fmla="*/ 2147483647 w 4779"/>
              <a:gd name="T63" fmla="*/ 2147483647 h 1884"/>
              <a:gd name="T64" fmla="*/ 2147483647 w 4779"/>
              <a:gd name="T65" fmla="*/ 2147483647 h 1884"/>
              <a:gd name="T66" fmla="*/ 2147483647 w 4779"/>
              <a:gd name="T67" fmla="*/ 2147483647 h 1884"/>
              <a:gd name="T68" fmla="*/ 2147483647 w 4779"/>
              <a:gd name="T69" fmla="*/ 2147483647 h 1884"/>
              <a:gd name="T70" fmla="*/ 2147483647 w 4779"/>
              <a:gd name="T71" fmla="*/ 2147483647 h 1884"/>
              <a:gd name="T72" fmla="*/ 2147483647 w 4779"/>
              <a:gd name="T73" fmla="*/ 2147483647 h 1884"/>
              <a:gd name="T74" fmla="*/ 2147483647 w 4779"/>
              <a:gd name="T75" fmla="*/ 2147483647 h 1884"/>
              <a:gd name="T76" fmla="*/ 2147483647 w 4779"/>
              <a:gd name="T77" fmla="*/ 2147483647 h 1884"/>
              <a:gd name="T78" fmla="*/ 2147483647 w 4779"/>
              <a:gd name="T79" fmla="*/ 2147483647 h 1884"/>
              <a:gd name="T80" fmla="*/ 2147483647 w 4779"/>
              <a:gd name="T81" fmla="*/ 2147483647 h 1884"/>
              <a:gd name="T82" fmla="*/ 2147483647 w 4779"/>
              <a:gd name="T83" fmla="*/ 2147483647 h 1884"/>
              <a:gd name="T84" fmla="*/ 2147483647 w 4779"/>
              <a:gd name="T85" fmla="*/ 2147483647 h 1884"/>
              <a:gd name="T86" fmla="*/ 2147483647 w 4779"/>
              <a:gd name="T87" fmla="*/ 2147483647 h 1884"/>
              <a:gd name="T88" fmla="*/ 2147483647 w 4779"/>
              <a:gd name="T89" fmla="*/ 2147483647 h 1884"/>
              <a:gd name="T90" fmla="*/ 2147483647 w 4779"/>
              <a:gd name="T91" fmla="*/ 2147483647 h 1884"/>
              <a:gd name="T92" fmla="*/ 2147483647 w 4779"/>
              <a:gd name="T93" fmla="*/ 2147483647 h 1884"/>
              <a:gd name="T94" fmla="*/ 2147483647 w 4779"/>
              <a:gd name="T95" fmla="*/ 2147483647 h 188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779"/>
              <a:gd name="T145" fmla="*/ 0 h 1884"/>
              <a:gd name="T146" fmla="*/ 4779 w 4779"/>
              <a:gd name="T147" fmla="*/ 1884 h 188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779" h="1884">
                <a:moveTo>
                  <a:pt x="1515" y="16"/>
                </a:moveTo>
                <a:cubicBezTo>
                  <a:pt x="1453" y="108"/>
                  <a:pt x="1385" y="202"/>
                  <a:pt x="1307" y="280"/>
                </a:cubicBezTo>
                <a:cubicBezTo>
                  <a:pt x="1290" y="297"/>
                  <a:pt x="1270" y="294"/>
                  <a:pt x="1251" y="304"/>
                </a:cubicBezTo>
                <a:cubicBezTo>
                  <a:pt x="1196" y="332"/>
                  <a:pt x="1311" y="380"/>
                  <a:pt x="1251" y="400"/>
                </a:cubicBezTo>
                <a:cubicBezTo>
                  <a:pt x="1242" y="403"/>
                  <a:pt x="1060" y="380"/>
                  <a:pt x="1051" y="384"/>
                </a:cubicBezTo>
                <a:cubicBezTo>
                  <a:pt x="1014" y="400"/>
                  <a:pt x="966" y="393"/>
                  <a:pt x="931" y="416"/>
                </a:cubicBezTo>
                <a:cubicBezTo>
                  <a:pt x="882" y="448"/>
                  <a:pt x="934" y="418"/>
                  <a:pt x="875" y="440"/>
                </a:cubicBezTo>
                <a:cubicBezTo>
                  <a:pt x="773" y="478"/>
                  <a:pt x="903" y="435"/>
                  <a:pt x="819" y="472"/>
                </a:cubicBezTo>
                <a:cubicBezTo>
                  <a:pt x="783" y="488"/>
                  <a:pt x="741" y="487"/>
                  <a:pt x="707" y="504"/>
                </a:cubicBezTo>
                <a:cubicBezTo>
                  <a:pt x="678" y="519"/>
                  <a:pt x="660" y="528"/>
                  <a:pt x="627" y="536"/>
                </a:cubicBezTo>
                <a:cubicBezTo>
                  <a:pt x="581" y="605"/>
                  <a:pt x="642" y="524"/>
                  <a:pt x="587" y="568"/>
                </a:cubicBezTo>
                <a:cubicBezTo>
                  <a:pt x="535" y="609"/>
                  <a:pt x="607" y="580"/>
                  <a:pt x="547" y="600"/>
                </a:cubicBezTo>
                <a:cubicBezTo>
                  <a:pt x="536" y="616"/>
                  <a:pt x="521" y="630"/>
                  <a:pt x="515" y="648"/>
                </a:cubicBezTo>
                <a:cubicBezTo>
                  <a:pt x="510" y="664"/>
                  <a:pt x="499" y="696"/>
                  <a:pt x="499" y="696"/>
                </a:cubicBezTo>
                <a:cubicBezTo>
                  <a:pt x="497" y="711"/>
                  <a:pt x="0" y="1016"/>
                  <a:pt x="27" y="1024"/>
                </a:cubicBezTo>
                <a:cubicBezTo>
                  <a:pt x="54" y="1032"/>
                  <a:pt x="546" y="795"/>
                  <a:pt x="659" y="744"/>
                </a:cubicBezTo>
                <a:cubicBezTo>
                  <a:pt x="684" y="742"/>
                  <a:pt x="686" y="731"/>
                  <a:pt x="707" y="720"/>
                </a:cubicBezTo>
                <a:cubicBezTo>
                  <a:pt x="773" y="687"/>
                  <a:pt x="833" y="649"/>
                  <a:pt x="899" y="616"/>
                </a:cubicBezTo>
                <a:cubicBezTo>
                  <a:pt x="921" y="582"/>
                  <a:pt x="950" y="580"/>
                  <a:pt x="987" y="568"/>
                </a:cubicBezTo>
                <a:cubicBezTo>
                  <a:pt x="1082" y="536"/>
                  <a:pt x="1175" y="526"/>
                  <a:pt x="1275" y="520"/>
                </a:cubicBezTo>
                <a:cubicBezTo>
                  <a:pt x="1312" y="511"/>
                  <a:pt x="1347" y="493"/>
                  <a:pt x="1379" y="472"/>
                </a:cubicBezTo>
                <a:cubicBezTo>
                  <a:pt x="1398" y="444"/>
                  <a:pt x="1411" y="435"/>
                  <a:pt x="1443" y="424"/>
                </a:cubicBezTo>
                <a:cubicBezTo>
                  <a:pt x="1472" y="395"/>
                  <a:pt x="1511" y="380"/>
                  <a:pt x="1539" y="352"/>
                </a:cubicBezTo>
                <a:cubicBezTo>
                  <a:pt x="1593" y="298"/>
                  <a:pt x="1566" y="311"/>
                  <a:pt x="1611" y="296"/>
                </a:cubicBezTo>
                <a:cubicBezTo>
                  <a:pt x="1646" y="270"/>
                  <a:pt x="1679" y="240"/>
                  <a:pt x="1715" y="216"/>
                </a:cubicBezTo>
                <a:cubicBezTo>
                  <a:pt x="1715" y="216"/>
                  <a:pt x="1711" y="233"/>
                  <a:pt x="1707" y="240"/>
                </a:cubicBezTo>
                <a:cubicBezTo>
                  <a:pt x="1698" y="257"/>
                  <a:pt x="1681" y="270"/>
                  <a:pt x="1675" y="288"/>
                </a:cubicBezTo>
                <a:cubicBezTo>
                  <a:pt x="1661" y="330"/>
                  <a:pt x="1639" y="376"/>
                  <a:pt x="1603" y="400"/>
                </a:cubicBezTo>
                <a:cubicBezTo>
                  <a:pt x="1589" y="442"/>
                  <a:pt x="1600" y="417"/>
                  <a:pt x="1563" y="472"/>
                </a:cubicBezTo>
                <a:cubicBezTo>
                  <a:pt x="1558" y="480"/>
                  <a:pt x="1547" y="496"/>
                  <a:pt x="1547" y="496"/>
                </a:cubicBezTo>
                <a:cubicBezTo>
                  <a:pt x="1509" y="648"/>
                  <a:pt x="1201" y="1064"/>
                  <a:pt x="1163" y="1216"/>
                </a:cubicBezTo>
                <a:cubicBezTo>
                  <a:pt x="1173" y="1361"/>
                  <a:pt x="1547" y="1232"/>
                  <a:pt x="1627" y="1352"/>
                </a:cubicBezTo>
                <a:cubicBezTo>
                  <a:pt x="1631" y="1374"/>
                  <a:pt x="1640" y="1394"/>
                  <a:pt x="1643" y="1416"/>
                </a:cubicBezTo>
                <a:cubicBezTo>
                  <a:pt x="1658" y="1542"/>
                  <a:pt x="1514" y="1754"/>
                  <a:pt x="1571" y="1792"/>
                </a:cubicBezTo>
                <a:cubicBezTo>
                  <a:pt x="1638" y="1781"/>
                  <a:pt x="1724" y="1523"/>
                  <a:pt x="1779" y="1496"/>
                </a:cubicBezTo>
                <a:cubicBezTo>
                  <a:pt x="1870" y="1224"/>
                  <a:pt x="1799" y="868"/>
                  <a:pt x="1803" y="632"/>
                </a:cubicBezTo>
                <a:cubicBezTo>
                  <a:pt x="1805" y="511"/>
                  <a:pt x="1822" y="404"/>
                  <a:pt x="1851" y="288"/>
                </a:cubicBezTo>
                <a:cubicBezTo>
                  <a:pt x="1877" y="327"/>
                  <a:pt x="1870" y="309"/>
                  <a:pt x="1875" y="376"/>
                </a:cubicBezTo>
                <a:cubicBezTo>
                  <a:pt x="1890" y="573"/>
                  <a:pt x="1878" y="532"/>
                  <a:pt x="1891" y="768"/>
                </a:cubicBezTo>
                <a:cubicBezTo>
                  <a:pt x="1894" y="827"/>
                  <a:pt x="1925" y="887"/>
                  <a:pt x="1939" y="944"/>
                </a:cubicBezTo>
                <a:cubicBezTo>
                  <a:pt x="1949" y="985"/>
                  <a:pt x="1956" y="1032"/>
                  <a:pt x="1971" y="1072"/>
                </a:cubicBezTo>
                <a:cubicBezTo>
                  <a:pt x="1980" y="1094"/>
                  <a:pt x="1990" y="1116"/>
                  <a:pt x="2003" y="1136"/>
                </a:cubicBezTo>
                <a:cubicBezTo>
                  <a:pt x="2008" y="1144"/>
                  <a:pt x="2015" y="1151"/>
                  <a:pt x="2019" y="1160"/>
                </a:cubicBezTo>
                <a:cubicBezTo>
                  <a:pt x="2026" y="1175"/>
                  <a:pt x="2031" y="1192"/>
                  <a:pt x="2035" y="1208"/>
                </a:cubicBezTo>
                <a:cubicBezTo>
                  <a:pt x="2038" y="1219"/>
                  <a:pt x="2039" y="1230"/>
                  <a:pt x="2043" y="1240"/>
                </a:cubicBezTo>
                <a:cubicBezTo>
                  <a:pt x="2061" y="1282"/>
                  <a:pt x="2094" y="1319"/>
                  <a:pt x="2115" y="1360"/>
                </a:cubicBezTo>
                <a:cubicBezTo>
                  <a:pt x="2146" y="1421"/>
                  <a:pt x="2146" y="1423"/>
                  <a:pt x="2195" y="1472"/>
                </a:cubicBezTo>
                <a:cubicBezTo>
                  <a:pt x="2241" y="1518"/>
                  <a:pt x="2194" y="1492"/>
                  <a:pt x="2251" y="1528"/>
                </a:cubicBezTo>
                <a:cubicBezTo>
                  <a:pt x="2291" y="1553"/>
                  <a:pt x="2343" y="1561"/>
                  <a:pt x="2387" y="1576"/>
                </a:cubicBezTo>
                <a:cubicBezTo>
                  <a:pt x="2398" y="1580"/>
                  <a:pt x="2408" y="1588"/>
                  <a:pt x="2419" y="1592"/>
                </a:cubicBezTo>
                <a:cubicBezTo>
                  <a:pt x="2435" y="1598"/>
                  <a:pt x="2851" y="1792"/>
                  <a:pt x="2851" y="1792"/>
                </a:cubicBezTo>
                <a:cubicBezTo>
                  <a:pt x="2928" y="1741"/>
                  <a:pt x="2486" y="1451"/>
                  <a:pt x="2435" y="1400"/>
                </a:cubicBezTo>
                <a:cubicBezTo>
                  <a:pt x="2424" y="1368"/>
                  <a:pt x="2415" y="1355"/>
                  <a:pt x="2387" y="1336"/>
                </a:cubicBezTo>
                <a:cubicBezTo>
                  <a:pt x="2355" y="1288"/>
                  <a:pt x="2323" y="1240"/>
                  <a:pt x="2291" y="1192"/>
                </a:cubicBezTo>
                <a:cubicBezTo>
                  <a:pt x="2277" y="1171"/>
                  <a:pt x="2281" y="1141"/>
                  <a:pt x="2267" y="1120"/>
                </a:cubicBezTo>
                <a:cubicBezTo>
                  <a:pt x="2201" y="1021"/>
                  <a:pt x="2168" y="906"/>
                  <a:pt x="2139" y="792"/>
                </a:cubicBezTo>
                <a:cubicBezTo>
                  <a:pt x="2134" y="671"/>
                  <a:pt x="2110" y="497"/>
                  <a:pt x="2131" y="376"/>
                </a:cubicBezTo>
                <a:cubicBezTo>
                  <a:pt x="2132" y="368"/>
                  <a:pt x="2147" y="371"/>
                  <a:pt x="2155" y="368"/>
                </a:cubicBezTo>
                <a:cubicBezTo>
                  <a:pt x="2168" y="387"/>
                  <a:pt x="2185" y="403"/>
                  <a:pt x="2195" y="424"/>
                </a:cubicBezTo>
                <a:cubicBezTo>
                  <a:pt x="2209" y="452"/>
                  <a:pt x="2209" y="476"/>
                  <a:pt x="2227" y="504"/>
                </a:cubicBezTo>
                <a:cubicBezTo>
                  <a:pt x="2230" y="517"/>
                  <a:pt x="2230" y="531"/>
                  <a:pt x="2235" y="544"/>
                </a:cubicBezTo>
                <a:cubicBezTo>
                  <a:pt x="2238" y="553"/>
                  <a:pt x="2248" y="559"/>
                  <a:pt x="2251" y="568"/>
                </a:cubicBezTo>
                <a:cubicBezTo>
                  <a:pt x="2260" y="599"/>
                  <a:pt x="2258" y="633"/>
                  <a:pt x="2267" y="664"/>
                </a:cubicBezTo>
                <a:cubicBezTo>
                  <a:pt x="2280" y="713"/>
                  <a:pt x="2295" y="761"/>
                  <a:pt x="2315" y="808"/>
                </a:cubicBezTo>
                <a:cubicBezTo>
                  <a:pt x="2318" y="816"/>
                  <a:pt x="2320" y="824"/>
                  <a:pt x="2323" y="832"/>
                </a:cubicBezTo>
                <a:cubicBezTo>
                  <a:pt x="2333" y="854"/>
                  <a:pt x="2344" y="875"/>
                  <a:pt x="2355" y="896"/>
                </a:cubicBezTo>
                <a:cubicBezTo>
                  <a:pt x="2360" y="906"/>
                  <a:pt x="2357" y="919"/>
                  <a:pt x="2363" y="928"/>
                </a:cubicBezTo>
                <a:cubicBezTo>
                  <a:pt x="2368" y="936"/>
                  <a:pt x="2379" y="939"/>
                  <a:pt x="2387" y="944"/>
                </a:cubicBezTo>
                <a:cubicBezTo>
                  <a:pt x="2404" y="977"/>
                  <a:pt x="2414" y="1009"/>
                  <a:pt x="2435" y="1040"/>
                </a:cubicBezTo>
                <a:cubicBezTo>
                  <a:pt x="2450" y="1062"/>
                  <a:pt x="2483" y="1104"/>
                  <a:pt x="2483" y="1104"/>
                </a:cubicBezTo>
                <a:cubicBezTo>
                  <a:pt x="2500" y="1154"/>
                  <a:pt x="2573" y="1242"/>
                  <a:pt x="2619" y="1272"/>
                </a:cubicBezTo>
                <a:cubicBezTo>
                  <a:pt x="2642" y="1306"/>
                  <a:pt x="2669" y="1326"/>
                  <a:pt x="2699" y="1352"/>
                </a:cubicBezTo>
                <a:cubicBezTo>
                  <a:pt x="2710" y="1362"/>
                  <a:pt x="2721" y="1373"/>
                  <a:pt x="2731" y="1384"/>
                </a:cubicBezTo>
                <a:cubicBezTo>
                  <a:pt x="2737" y="1391"/>
                  <a:pt x="2740" y="1401"/>
                  <a:pt x="2747" y="1408"/>
                </a:cubicBezTo>
                <a:cubicBezTo>
                  <a:pt x="2782" y="1443"/>
                  <a:pt x="2771" y="1421"/>
                  <a:pt x="2803" y="1448"/>
                </a:cubicBezTo>
                <a:cubicBezTo>
                  <a:pt x="2848" y="1487"/>
                  <a:pt x="2890" y="1521"/>
                  <a:pt x="2947" y="1544"/>
                </a:cubicBezTo>
                <a:cubicBezTo>
                  <a:pt x="2992" y="1562"/>
                  <a:pt x="3037" y="1587"/>
                  <a:pt x="3083" y="1600"/>
                </a:cubicBezTo>
                <a:cubicBezTo>
                  <a:pt x="3104" y="1606"/>
                  <a:pt x="3147" y="1616"/>
                  <a:pt x="3147" y="1616"/>
                </a:cubicBezTo>
                <a:cubicBezTo>
                  <a:pt x="3190" y="1613"/>
                  <a:pt x="3428" y="1884"/>
                  <a:pt x="3451" y="1848"/>
                </a:cubicBezTo>
                <a:cubicBezTo>
                  <a:pt x="3460" y="1833"/>
                  <a:pt x="3280" y="1426"/>
                  <a:pt x="3251" y="1368"/>
                </a:cubicBezTo>
                <a:cubicBezTo>
                  <a:pt x="3219" y="1303"/>
                  <a:pt x="3151" y="1270"/>
                  <a:pt x="3083" y="1256"/>
                </a:cubicBezTo>
                <a:cubicBezTo>
                  <a:pt x="3070" y="1253"/>
                  <a:pt x="3056" y="1251"/>
                  <a:pt x="3043" y="1248"/>
                </a:cubicBezTo>
                <a:cubicBezTo>
                  <a:pt x="3022" y="1243"/>
                  <a:pt x="2979" y="1232"/>
                  <a:pt x="2979" y="1232"/>
                </a:cubicBezTo>
                <a:cubicBezTo>
                  <a:pt x="2921" y="1193"/>
                  <a:pt x="2861" y="1150"/>
                  <a:pt x="2795" y="1128"/>
                </a:cubicBezTo>
                <a:cubicBezTo>
                  <a:pt x="2751" y="1084"/>
                  <a:pt x="2685" y="1052"/>
                  <a:pt x="2651" y="1000"/>
                </a:cubicBezTo>
                <a:cubicBezTo>
                  <a:pt x="2633" y="973"/>
                  <a:pt x="2609" y="949"/>
                  <a:pt x="2595" y="920"/>
                </a:cubicBezTo>
                <a:cubicBezTo>
                  <a:pt x="2576" y="882"/>
                  <a:pt x="2562" y="843"/>
                  <a:pt x="2539" y="808"/>
                </a:cubicBezTo>
                <a:cubicBezTo>
                  <a:pt x="2531" y="769"/>
                  <a:pt x="2521" y="748"/>
                  <a:pt x="2507" y="712"/>
                </a:cubicBezTo>
                <a:cubicBezTo>
                  <a:pt x="2501" y="696"/>
                  <a:pt x="2496" y="680"/>
                  <a:pt x="2491" y="664"/>
                </a:cubicBezTo>
                <a:cubicBezTo>
                  <a:pt x="2488" y="656"/>
                  <a:pt x="2483" y="640"/>
                  <a:pt x="2483" y="640"/>
                </a:cubicBezTo>
                <a:cubicBezTo>
                  <a:pt x="2473" y="568"/>
                  <a:pt x="2427" y="456"/>
                  <a:pt x="2499" y="408"/>
                </a:cubicBezTo>
                <a:cubicBezTo>
                  <a:pt x="2581" y="429"/>
                  <a:pt x="2568" y="435"/>
                  <a:pt x="2619" y="496"/>
                </a:cubicBezTo>
                <a:cubicBezTo>
                  <a:pt x="2638" y="519"/>
                  <a:pt x="2675" y="568"/>
                  <a:pt x="2675" y="568"/>
                </a:cubicBezTo>
                <a:cubicBezTo>
                  <a:pt x="2688" y="608"/>
                  <a:pt x="2722" y="639"/>
                  <a:pt x="2747" y="672"/>
                </a:cubicBezTo>
                <a:cubicBezTo>
                  <a:pt x="2782" y="719"/>
                  <a:pt x="2841" y="831"/>
                  <a:pt x="2891" y="864"/>
                </a:cubicBezTo>
                <a:cubicBezTo>
                  <a:pt x="2908" y="916"/>
                  <a:pt x="2995" y="1016"/>
                  <a:pt x="3043" y="1048"/>
                </a:cubicBezTo>
                <a:cubicBezTo>
                  <a:pt x="3070" y="1088"/>
                  <a:pt x="3106" y="1111"/>
                  <a:pt x="3139" y="1144"/>
                </a:cubicBezTo>
                <a:cubicBezTo>
                  <a:pt x="3148" y="1153"/>
                  <a:pt x="3154" y="1167"/>
                  <a:pt x="3163" y="1176"/>
                </a:cubicBezTo>
                <a:cubicBezTo>
                  <a:pt x="3189" y="1202"/>
                  <a:pt x="3223" y="1224"/>
                  <a:pt x="3251" y="1248"/>
                </a:cubicBezTo>
                <a:cubicBezTo>
                  <a:pt x="3287" y="1280"/>
                  <a:pt x="3315" y="1316"/>
                  <a:pt x="3363" y="1328"/>
                </a:cubicBezTo>
                <a:cubicBezTo>
                  <a:pt x="3384" y="1359"/>
                  <a:pt x="3408" y="1372"/>
                  <a:pt x="3443" y="1384"/>
                </a:cubicBezTo>
                <a:cubicBezTo>
                  <a:pt x="3477" y="1418"/>
                  <a:pt x="3509" y="1428"/>
                  <a:pt x="3547" y="1456"/>
                </a:cubicBezTo>
                <a:cubicBezTo>
                  <a:pt x="3593" y="1490"/>
                  <a:pt x="3635" y="1533"/>
                  <a:pt x="3691" y="1552"/>
                </a:cubicBezTo>
                <a:cubicBezTo>
                  <a:pt x="3748" y="1609"/>
                  <a:pt x="3829" y="1637"/>
                  <a:pt x="3907" y="1656"/>
                </a:cubicBezTo>
                <a:cubicBezTo>
                  <a:pt x="4067" y="1648"/>
                  <a:pt x="4208" y="1761"/>
                  <a:pt x="4275" y="1672"/>
                </a:cubicBezTo>
                <a:cubicBezTo>
                  <a:pt x="4272" y="1632"/>
                  <a:pt x="4122" y="1512"/>
                  <a:pt x="4115" y="1472"/>
                </a:cubicBezTo>
                <a:cubicBezTo>
                  <a:pt x="4110" y="1440"/>
                  <a:pt x="4074" y="1423"/>
                  <a:pt x="4051" y="1400"/>
                </a:cubicBezTo>
                <a:cubicBezTo>
                  <a:pt x="4000" y="1349"/>
                  <a:pt x="3922" y="1328"/>
                  <a:pt x="3859" y="1296"/>
                </a:cubicBezTo>
                <a:cubicBezTo>
                  <a:pt x="3762" y="1248"/>
                  <a:pt x="3670" y="1187"/>
                  <a:pt x="3571" y="1144"/>
                </a:cubicBezTo>
                <a:cubicBezTo>
                  <a:pt x="3487" y="1108"/>
                  <a:pt x="3365" y="1058"/>
                  <a:pt x="3299" y="992"/>
                </a:cubicBezTo>
                <a:cubicBezTo>
                  <a:pt x="3216" y="909"/>
                  <a:pt x="3150" y="806"/>
                  <a:pt x="3083" y="712"/>
                </a:cubicBezTo>
                <a:cubicBezTo>
                  <a:pt x="3037" y="648"/>
                  <a:pt x="3072" y="747"/>
                  <a:pt x="3011" y="624"/>
                </a:cubicBezTo>
                <a:cubicBezTo>
                  <a:pt x="2993" y="587"/>
                  <a:pt x="2979" y="549"/>
                  <a:pt x="2963" y="512"/>
                </a:cubicBezTo>
                <a:cubicBezTo>
                  <a:pt x="2956" y="497"/>
                  <a:pt x="2947" y="464"/>
                  <a:pt x="2947" y="464"/>
                </a:cubicBezTo>
                <a:cubicBezTo>
                  <a:pt x="2950" y="445"/>
                  <a:pt x="2947" y="425"/>
                  <a:pt x="2955" y="408"/>
                </a:cubicBezTo>
                <a:cubicBezTo>
                  <a:pt x="2959" y="400"/>
                  <a:pt x="2971" y="404"/>
                  <a:pt x="2979" y="400"/>
                </a:cubicBezTo>
                <a:cubicBezTo>
                  <a:pt x="3055" y="362"/>
                  <a:pt x="2989" y="386"/>
                  <a:pt x="3043" y="368"/>
                </a:cubicBezTo>
                <a:cubicBezTo>
                  <a:pt x="3107" y="384"/>
                  <a:pt x="3154" y="445"/>
                  <a:pt x="3203" y="488"/>
                </a:cubicBezTo>
                <a:cubicBezTo>
                  <a:pt x="3341" y="610"/>
                  <a:pt x="3450" y="788"/>
                  <a:pt x="3619" y="872"/>
                </a:cubicBezTo>
                <a:cubicBezTo>
                  <a:pt x="3652" y="889"/>
                  <a:pt x="3661" y="910"/>
                  <a:pt x="3699" y="920"/>
                </a:cubicBezTo>
                <a:cubicBezTo>
                  <a:pt x="3721" y="935"/>
                  <a:pt x="3741" y="953"/>
                  <a:pt x="3763" y="968"/>
                </a:cubicBezTo>
                <a:cubicBezTo>
                  <a:pt x="3793" y="988"/>
                  <a:pt x="3829" y="989"/>
                  <a:pt x="3859" y="1008"/>
                </a:cubicBezTo>
                <a:cubicBezTo>
                  <a:pt x="3882" y="1022"/>
                  <a:pt x="3899" y="1044"/>
                  <a:pt x="3923" y="1056"/>
                </a:cubicBezTo>
                <a:cubicBezTo>
                  <a:pt x="3964" y="1076"/>
                  <a:pt x="4000" y="1095"/>
                  <a:pt x="4043" y="1112"/>
                </a:cubicBezTo>
                <a:cubicBezTo>
                  <a:pt x="4088" y="1180"/>
                  <a:pt x="4182" y="1148"/>
                  <a:pt x="4251" y="1144"/>
                </a:cubicBezTo>
                <a:cubicBezTo>
                  <a:pt x="4300" y="1107"/>
                  <a:pt x="4736" y="1279"/>
                  <a:pt x="4763" y="1224"/>
                </a:cubicBezTo>
                <a:cubicBezTo>
                  <a:pt x="4779" y="1145"/>
                  <a:pt x="4388" y="945"/>
                  <a:pt x="4371" y="840"/>
                </a:cubicBezTo>
                <a:cubicBezTo>
                  <a:pt x="4370" y="831"/>
                  <a:pt x="4359" y="825"/>
                  <a:pt x="4355" y="816"/>
                </a:cubicBezTo>
                <a:cubicBezTo>
                  <a:pt x="4338" y="781"/>
                  <a:pt x="4359" y="799"/>
                  <a:pt x="4331" y="760"/>
                </a:cubicBezTo>
                <a:cubicBezTo>
                  <a:pt x="4303" y="721"/>
                  <a:pt x="4260" y="681"/>
                  <a:pt x="4227" y="648"/>
                </a:cubicBezTo>
                <a:cubicBezTo>
                  <a:pt x="4138" y="559"/>
                  <a:pt x="4068" y="630"/>
                  <a:pt x="3963" y="560"/>
                </a:cubicBezTo>
                <a:cubicBezTo>
                  <a:pt x="3949" y="551"/>
                  <a:pt x="3611" y="517"/>
                  <a:pt x="3595" y="512"/>
                </a:cubicBezTo>
                <a:cubicBezTo>
                  <a:pt x="3562" y="501"/>
                  <a:pt x="3455" y="305"/>
                  <a:pt x="3419" y="296"/>
                </a:cubicBezTo>
                <a:cubicBezTo>
                  <a:pt x="3401" y="291"/>
                  <a:pt x="3765" y="561"/>
                  <a:pt x="3747" y="552"/>
                </a:cubicBezTo>
                <a:cubicBezTo>
                  <a:pt x="3700" y="528"/>
                  <a:pt x="3649" y="305"/>
                  <a:pt x="3595" y="296"/>
                </a:cubicBezTo>
                <a:cubicBezTo>
                  <a:pt x="3563" y="280"/>
                  <a:pt x="3531" y="278"/>
                  <a:pt x="3499" y="264"/>
                </a:cubicBezTo>
                <a:cubicBezTo>
                  <a:pt x="3416" y="229"/>
                  <a:pt x="3324" y="205"/>
                  <a:pt x="3235" y="192"/>
                </a:cubicBezTo>
                <a:cubicBezTo>
                  <a:pt x="3170" y="170"/>
                  <a:pt x="3103" y="160"/>
                  <a:pt x="3035" y="152"/>
                </a:cubicBezTo>
                <a:cubicBezTo>
                  <a:pt x="2898" y="159"/>
                  <a:pt x="2770" y="177"/>
                  <a:pt x="2635" y="192"/>
                </a:cubicBezTo>
                <a:cubicBezTo>
                  <a:pt x="2600" y="189"/>
                  <a:pt x="2564" y="196"/>
                  <a:pt x="2531" y="184"/>
                </a:cubicBezTo>
                <a:cubicBezTo>
                  <a:pt x="2510" y="176"/>
                  <a:pt x="2483" y="136"/>
                  <a:pt x="2483" y="136"/>
                </a:cubicBezTo>
                <a:cubicBezTo>
                  <a:pt x="2476" y="107"/>
                  <a:pt x="2465" y="78"/>
                  <a:pt x="2459" y="48"/>
                </a:cubicBezTo>
                <a:cubicBezTo>
                  <a:pt x="2456" y="32"/>
                  <a:pt x="2451" y="0"/>
                  <a:pt x="2451" y="0"/>
                </a:cubicBezTo>
                <a:cubicBezTo>
                  <a:pt x="2451" y="0"/>
                  <a:pt x="1515" y="16"/>
                  <a:pt x="1515" y="16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 rot="17426713">
            <a:off x="2116905" y="4846308"/>
            <a:ext cx="18002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err="1" smtClean="0">
                <a:solidFill>
                  <a:srgbClr val="FFFF00"/>
                </a:solidFill>
                <a:latin typeface="Arial Black" pitchFamily="34" charset="0"/>
              </a:rPr>
              <a:t>Самотність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 rot="20175734">
            <a:off x="1044590" y="4443691"/>
            <a:ext cx="20986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FF00"/>
                </a:solidFill>
                <a:latin typeface="Arial Black" pitchFamily="34" charset="0"/>
              </a:rPr>
              <a:t>Невпевненість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 rot="2333439">
            <a:off x="4383245" y="5547003"/>
            <a:ext cx="7553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FF00"/>
                </a:solidFill>
                <a:latin typeface="Arial Black" pitchFamily="34" charset="0"/>
              </a:rPr>
              <a:t>Лінь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 rot="2091684">
            <a:off x="5800346" y="5902360"/>
            <a:ext cx="10214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Сором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 rot="3516008">
            <a:off x="3433137" y="5646222"/>
            <a:ext cx="9172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страх</a:t>
            </a: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 rot="2008236">
            <a:off x="5842261" y="4867553"/>
            <a:ext cx="12266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Протест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3" name="Freeform 27"/>
          <p:cNvSpPr>
            <a:spLocks/>
          </p:cNvSpPr>
          <p:nvPr/>
        </p:nvSpPr>
        <p:spPr bwMode="auto">
          <a:xfrm>
            <a:off x="1571604" y="500042"/>
            <a:ext cx="4132262" cy="3435350"/>
          </a:xfrm>
          <a:custGeom>
            <a:avLst/>
            <a:gdLst>
              <a:gd name="T0" fmla="*/ 2147483647 w 2603"/>
              <a:gd name="T1" fmla="*/ 2147483647 h 2164"/>
              <a:gd name="T2" fmla="*/ 2147483647 w 2603"/>
              <a:gd name="T3" fmla="*/ 2147483647 h 2164"/>
              <a:gd name="T4" fmla="*/ 2147483647 w 2603"/>
              <a:gd name="T5" fmla="*/ 2147483647 h 2164"/>
              <a:gd name="T6" fmla="*/ 2147483647 w 2603"/>
              <a:gd name="T7" fmla="*/ 2147483647 h 2164"/>
              <a:gd name="T8" fmla="*/ 2147483647 w 2603"/>
              <a:gd name="T9" fmla="*/ 2147483647 h 2164"/>
              <a:gd name="T10" fmla="*/ 2147483647 w 2603"/>
              <a:gd name="T11" fmla="*/ 2147483647 h 2164"/>
              <a:gd name="T12" fmla="*/ 2147483647 w 2603"/>
              <a:gd name="T13" fmla="*/ 2147483647 h 2164"/>
              <a:gd name="T14" fmla="*/ 2147483647 w 2603"/>
              <a:gd name="T15" fmla="*/ 2147483647 h 2164"/>
              <a:gd name="T16" fmla="*/ 2147483647 w 2603"/>
              <a:gd name="T17" fmla="*/ 2147483647 h 2164"/>
              <a:gd name="T18" fmla="*/ 2147483647 w 2603"/>
              <a:gd name="T19" fmla="*/ 2147483647 h 2164"/>
              <a:gd name="T20" fmla="*/ 2147483647 w 2603"/>
              <a:gd name="T21" fmla="*/ 2147483647 h 2164"/>
              <a:gd name="T22" fmla="*/ 2147483647 w 2603"/>
              <a:gd name="T23" fmla="*/ 2147483647 h 2164"/>
              <a:gd name="T24" fmla="*/ 2147483647 w 2603"/>
              <a:gd name="T25" fmla="*/ 2147483647 h 2164"/>
              <a:gd name="T26" fmla="*/ 2147483647 w 2603"/>
              <a:gd name="T27" fmla="*/ 2147483647 h 2164"/>
              <a:gd name="T28" fmla="*/ 2147483647 w 2603"/>
              <a:gd name="T29" fmla="*/ 2147483647 h 2164"/>
              <a:gd name="T30" fmla="*/ 2147483647 w 2603"/>
              <a:gd name="T31" fmla="*/ 2147483647 h 2164"/>
              <a:gd name="T32" fmla="*/ 2147483647 w 2603"/>
              <a:gd name="T33" fmla="*/ 2147483647 h 2164"/>
              <a:gd name="T34" fmla="*/ 2147483647 w 2603"/>
              <a:gd name="T35" fmla="*/ 2147483647 h 2164"/>
              <a:gd name="T36" fmla="*/ 2147483647 w 2603"/>
              <a:gd name="T37" fmla="*/ 2147483647 h 2164"/>
              <a:gd name="T38" fmla="*/ 2147483647 w 2603"/>
              <a:gd name="T39" fmla="*/ 2147483647 h 2164"/>
              <a:gd name="T40" fmla="*/ 2147483647 w 2603"/>
              <a:gd name="T41" fmla="*/ 2147483647 h 2164"/>
              <a:gd name="T42" fmla="*/ 2147483647 w 2603"/>
              <a:gd name="T43" fmla="*/ 2147483647 h 2164"/>
              <a:gd name="T44" fmla="*/ 2147483647 w 2603"/>
              <a:gd name="T45" fmla="*/ 2147483647 h 2164"/>
              <a:gd name="T46" fmla="*/ 2147483647 w 2603"/>
              <a:gd name="T47" fmla="*/ 2147483647 h 2164"/>
              <a:gd name="T48" fmla="*/ 2147483647 w 2603"/>
              <a:gd name="T49" fmla="*/ 2147483647 h 2164"/>
              <a:gd name="T50" fmla="*/ 2147483647 w 2603"/>
              <a:gd name="T51" fmla="*/ 2147483647 h 2164"/>
              <a:gd name="T52" fmla="*/ 2147483647 w 2603"/>
              <a:gd name="T53" fmla="*/ 2147483647 h 2164"/>
              <a:gd name="T54" fmla="*/ 2147483647 w 2603"/>
              <a:gd name="T55" fmla="*/ 2147483647 h 2164"/>
              <a:gd name="T56" fmla="*/ 2147483647 w 2603"/>
              <a:gd name="T57" fmla="*/ 2147483647 h 2164"/>
              <a:gd name="T58" fmla="*/ 2147483647 w 2603"/>
              <a:gd name="T59" fmla="*/ 2147483647 h 2164"/>
              <a:gd name="T60" fmla="*/ 2147483647 w 2603"/>
              <a:gd name="T61" fmla="*/ 2147483647 h 2164"/>
              <a:gd name="T62" fmla="*/ 2147483647 w 2603"/>
              <a:gd name="T63" fmla="*/ 2147483647 h 2164"/>
              <a:gd name="T64" fmla="*/ 2147483647 w 2603"/>
              <a:gd name="T65" fmla="*/ 2147483647 h 2164"/>
              <a:gd name="T66" fmla="*/ 2147483647 w 2603"/>
              <a:gd name="T67" fmla="*/ 2147483647 h 2164"/>
              <a:gd name="T68" fmla="*/ 2147483647 w 2603"/>
              <a:gd name="T69" fmla="*/ 2147483647 h 2164"/>
              <a:gd name="T70" fmla="*/ 2147483647 w 2603"/>
              <a:gd name="T71" fmla="*/ 2147483647 h 2164"/>
              <a:gd name="T72" fmla="*/ 2147483647 w 2603"/>
              <a:gd name="T73" fmla="*/ 2147483647 h 2164"/>
              <a:gd name="T74" fmla="*/ 2147483647 w 2603"/>
              <a:gd name="T75" fmla="*/ 2147483647 h 2164"/>
              <a:gd name="T76" fmla="*/ 2147483647 w 2603"/>
              <a:gd name="T77" fmla="*/ 2147483647 h 2164"/>
              <a:gd name="T78" fmla="*/ 2147483647 w 2603"/>
              <a:gd name="T79" fmla="*/ 2147483647 h 2164"/>
              <a:gd name="T80" fmla="*/ 2147483647 w 2603"/>
              <a:gd name="T81" fmla="*/ 2147483647 h 2164"/>
              <a:gd name="T82" fmla="*/ 2147483647 w 2603"/>
              <a:gd name="T83" fmla="*/ 2147483647 h 2164"/>
              <a:gd name="T84" fmla="*/ 2147483647 w 2603"/>
              <a:gd name="T85" fmla="*/ 2147483647 h 2164"/>
              <a:gd name="T86" fmla="*/ 2147483647 w 2603"/>
              <a:gd name="T87" fmla="*/ 2147483647 h 216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603"/>
              <a:gd name="T133" fmla="*/ 0 h 2164"/>
              <a:gd name="T134" fmla="*/ 2603 w 2603"/>
              <a:gd name="T135" fmla="*/ 2164 h 2164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603" h="2164">
                <a:moveTo>
                  <a:pt x="784" y="2149"/>
                </a:moveTo>
                <a:cubicBezTo>
                  <a:pt x="802" y="2137"/>
                  <a:pt x="823" y="2129"/>
                  <a:pt x="840" y="2117"/>
                </a:cubicBezTo>
                <a:cubicBezTo>
                  <a:pt x="878" y="2090"/>
                  <a:pt x="904" y="2053"/>
                  <a:pt x="936" y="2021"/>
                </a:cubicBezTo>
                <a:cubicBezTo>
                  <a:pt x="951" y="2006"/>
                  <a:pt x="969" y="1996"/>
                  <a:pt x="984" y="1981"/>
                </a:cubicBezTo>
                <a:cubicBezTo>
                  <a:pt x="1000" y="1932"/>
                  <a:pt x="1014" y="1887"/>
                  <a:pt x="1024" y="1837"/>
                </a:cubicBezTo>
                <a:cubicBezTo>
                  <a:pt x="1019" y="1600"/>
                  <a:pt x="1028" y="1362"/>
                  <a:pt x="1008" y="1125"/>
                </a:cubicBezTo>
                <a:cubicBezTo>
                  <a:pt x="1006" y="1106"/>
                  <a:pt x="760" y="1192"/>
                  <a:pt x="744" y="1181"/>
                </a:cubicBezTo>
                <a:cubicBezTo>
                  <a:pt x="694" y="1148"/>
                  <a:pt x="495" y="1019"/>
                  <a:pt x="440" y="989"/>
                </a:cubicBezTo>
                <a:cubicBezTo>
                  <a:pt x="353" y="941"/>
                  <a:pt x="116" y="845"/>
                  <a:pt x="40" y="781"/>
                </a:cubicBezTo>
                <a:cubicBezTo>
                  <a:pt x="17" y="762"/>
                  <a:pt x="471" y="832"/>
                  <a:pt x="448" y="813"/>
                </a:cubicBezTo>
                <a:cubicBezTo>
                  <a:pt x="439" y="806"/>
                  <a:pt x="413" y="792"/>
                  <a:pt x="424" y="789"/>
                </a:cubicBezTo>
                <a:cubicBezTo>
                  <a:pt x="450" y="782"/>
                  <a:pt x="477" y="794"/>
                  <a:pt x="504" y="797"/>
                </a:cubicBezTo>
                <a:cubicBezTo>
                  <a:pt x="549" y="812"/>
                  <a:pt x="561" y="850"/>
                  <a:pt x="592" y="877"/>
                </a:cubicBezTo>
                <a:cubicBezTo>
                  <a:pt x="606" y="890"/>
                  <a:pt x="624" y="898"/>
                  <a:pt x="640" y="909"/>
                </a:cubicBezTo>
                <a:cubicBezTo>
                  <a:pt x="667" y="927"/>
                  <a:pt x="709" y="923"/>
                  <a:pt x="736" y="941"/>
                </a:cubicBezTo>
                <a:cubicBezTo>
                  <a:pt x="793" y="979"/>
                  <a:pt x="862" y="984"/>
                  <a:pt x="928" y="997"/>
                </a:cubicBezTo>
                <a:cubicBezTo>
                  <a:pt x="1139" y="983"/>
                  <a:pt x="1044" y="990"/>
                  <a:pt x="976" y="973"/>
                </a:cubicBezTo>
                <a:cubicBezTo>
                  <a:pt x="895" y="919"/>
                  <a:pt x="769" y="899"/>
                  <a:pt x="688" y="845"/>
                </a:cubicBezTo>
                <a:cubicBezTo>
                  <a:pt x="649" y="819"/>
                  <a:pt x="718" y="803"/>
                  <a:pt x="688" y="773"/>
                </a:cubicBezTo>
                <a:cubicBezTo>
                  <a:pt x="658" y="743"/>
                  <a:pt x="622" y="725"/>
                  <a:pt x="584" y="709"/>
                </a:cubicBezTo>
                <a:cubicBezTo>
                  <a:pt x="523" y="683"/>
                  <a:pt x="475" y="666"/>
                  <a:pt x="408" y="653"/>
                </a:cubicBezTo>
                <a:cubicBezTo>
                  <a:pt x="395" y="650"/>
                  <a:pt x="368" y="645"/>
                  <a:pt x="368" y="645"/>
                </a:cubicBezTo>
                <a:cubicBezTo>
                  <a:pt x="299" y="610"/>
                  <a:pt x="224" y="613"/>
                  <a:pt x="152" y="589"/>
                </a:cubicBezTo>
                <a:cubicBezTo>
                  <a:pt x="114" y="551"/>
                  <a:pt x="63" y="531"/>
                  <a:pt x="32" y="485"/>
                </a:cubicBezTo>
                <a:cubicBezTo>
                  <a:pt x="17" y="463"/>
                  <a:pt x="0" y="413"/>
                  <a:pt x="0" y="413"/>
                </a:cubicBezTo>
                <a:cubicBezTo>
                  <a:pt x="19" y="355"/>
                  <a:pt x="2" y="381"/>
                  <a:pt x="120" y="397"/>
                </a:cubicBezTo>
                <a:cubicBezTo>
                  <a:pt x="142" y="400"/>
                  <a:pt x="184" y="413"/>
                  <a:pt x="184" y="413"/>
                </a:cubicBezTo>
                <a:cubicBezTo>
                  <a:pt x="211" y="431"/>
                  <a:pt x="239" y="449"/>
                  <a:pt x="264" y="469"/>
                </a:cubicBezTo>
                <a:cubicBezTo>
                  <a:pt x="273" y="476"/>
                  <a:pt x="277" y="491"/>
                  <a:pt x="288" y="493"/>
                </a:cubicBezTo>
                <a:cubicBezTo>
                  <a:pt x="351" y="502"/>
                  <a:pt x="416" y="498"/>
                  <a:pt x="480" y="501"/>
                </a:cubicBezTo>
                <a:cubicBezTo>
                  <a:pt x="524" y="510"/>
                  <a:pt x="560" y="521"/>
                  <a:pt x="600" y="541"/>
                </a:cubicBezTo>
                <a:cubicBezTo>
                  <a:pt x="629" y="555"/>
                  <a:pt x="641" y="579"/>
                  <a:pt x="672" y="589"/>
                </a:cubicBezTo>
                <a:cubicBezTo>
                  <a:pt x="699" y="630"/>
                  <a:pt x="786" y="662"/>
                  <a:pt x="832" y="677"/>
                </a:cubicBezTo>
                <a:cubicBezTo>
                  <a:pt x="850" y="683"/>
                  <a:pt x="880" y="709"/>
                  <a:pt x="880" y="709"/>
                </a:cubicBezTo>
                <a:cubicBezTo>
                  <a:pt x="923" y="773"/>
                  <a:pt x="867" y="696"/>
                  <a:pt x="920" y="749"/>
                </a:cubicBezTo>
                <a:cubicBezTo>
                  <a:pt x="943" y="772"/>
                  <a:pt x="961" y="798"/>
                  <a:pt x="984" y="821"/>
                </a:cubicBezTo>
                <a:cubicBezTo>
                  <a:pt x="992" y="829"/>
                  <a:pt x="1008" y="845"/>
                  <a:pt x="1008" y="845"/>
                </a:cubicBezTo>
                <a:cubicBezTo>
                  <a:pt x="1017" y="871"/>
                  <a:pt x="1048" y="917"/>
                  <a:pt x="1048" y="917"/>
                </a:cubicBezTo>
                <a:cubicBezTo>
                  <a:pt x="1110" y="902"/>
                  <a:pt x="1093" y="917"/>
                  <a:pt x="1072" y="805"/>
                </a:cubicBezTo>
                <a:cubicBezTo>
                  <a:pt x="1067" y="780"/>
                  <a:pt x="1039" y="751"/>
                  <a:pt x="1024" y="733"/>
                </a:cubicBezTo>
                <a:cubicBezTo>
                  <a:pt x="986" y="688"/>
                  <a:pt x="938" y="632"/>
                  <a:pt x="880" y="613"/>
                </a:cubicBezTo>
                <a:cubicBezTo>
                  <a:pt x="869" y="605"/>
                  <a:pt x="858" y="598"/>
                  <a:pt x="848" y="589"/>
                </a:cubicBezTo>
                <a:cubicBezTo>
                  <a:pt x="837" y="579"/>
                  <a:pt x="828" y="566"/>
                  <a:pt x="816" y="557"/>
                </a:cubicBezTo>
                <a:cubicBezTo>
                  <a:pt x="788" y="535"/>
                  <a:pt x="757" y="529"/>
                  <a:pt x="728" y="509"/>
                </a:cubicBezTo>
                <a:cubicBezTo>
                  <a:pt x="677" y="472"/>
                  <a:pt x="629" y="436"/>
                  <a:pt x="568" y="421"/>
                </a:cubicBezTo>
                <a:cubicBezTo>
                  <a:pt x="483" y="336"/>
                  <a:pt x="366" y="302"/>
                  <a:pt x="296" y="197"/>
                </a:cubicBezTo>
                <a:cubicBezTo>
                  <a:pt x="351" y="170"/>
                  <a:pt x="401" y="189"/>
                  <a:pt x="456" y="205"/>
                </a:cubicBezTo>
                <a:cubicBezTo>
                  <a:pt x="568" y="237"/>
                  <a:pt x="664" y="305"/>
                  <a:pt x="776" y="333"/>
                </a:cubicBezTo>
                <a:cubicBezTo>
                  <a:pt x="808" y="354"/>
                  <a:pt x="939" y="311"/>
                  <a:pt x="977" y="324"/>
                </a:cubicBezTo>
                <a:cubicBezTo>
                  <a:pt x="1013" y="336"/>
                  <a:pt x="962" y="447"/>
                  <a:pt x="992" y="469"/>
                </a:cubicBezTo>
                <a:cubicBezTo>
                  <a:pt x="1028" y="496"/>
                  <a:pt x="1052" y="533"/>
                  <a:pt x="1088" y="557"/>
                </a:cubicBezTo>
                <a:cubicBezTo>
                  <a:pt x="1100" y="574"/>
                  <a:pt x="1118" y="587"/>
                  <a:pt x="1128" y="605"/>
                </a:cubicBezTo>
                <a:cubicBezTo>
                  <a:pt x="1142" y="630"/>
                  <a:pt x="1149" y="659"/>
                  <a:pt x="1160" y="685"/>
                </a:cubicBezTo>
                <a:cubicBezTo>
                  <a:pt x="1172" y="713"/>
                  <a:pt x="1184" y="773"/>
                  <a:pt x="1184" y="773"/>
                </a:cubicBezTo>
                <a:cubicBezTo>
                  <a:pt x="1200" y="749"/>
                  <a:pt x="1208" y="725"/>
                  <a:pt x="1224" y="701"/>
                </a:cubicBezTo>
                <a:cubicBezTo>
                  <a:pt x="1221" y="653"/>
                  <a:pt x="1231" y="599"/>
                  <a:pt x="1208" y="557"/>
                </a:cubicBezTo>
                <a:cubicBezTo>
                  <a:pt x="1167" y="483"/>
                  <a:pt x="1110" y="436"/>
                  <a:pt x="1040" y="389"/>
                </a:cubicBezTo>
                <a:cubicBezTo>
                  <a:pt x="994" y="359"/>
                  <a:pt x="966" y="303"/>
                  <a:pt x="936" y="261"/>
                </a:cubicBezTo>
                <a:cubicBezTo>
                  <a:pt x="929" y="252"/>
                  <a:pt x="919" y="246"/>
                  <a:pt x="912" y="237"/>
                </a:cubicBezTo>
                <a:cubicBezTo>
                  <a:pt x="906" y="230"/>
                  <a:pt x="901" y="221"/>
                  <a:pt x="896" y="213"/>
                </a:cubicBezTo>
                <a:cubicBezTo>
                  <a:pt x="907" y="137"/>
                  <a:pt x="676" y="0"/>
                  <a:pt x="752" y="13"/>
                </a:cubicBezTo>
                <a:cubicBezTo>
                  <a:pt x="769" y="25"/>
                  <a:pt x="1007" y="177"/>
                  <a:pt x="1024" y="189"/>
                </a:cubicBezTo>
                <a:cubicBezTo>
                  <a:pt x="1053" y="208"/>
                  <a:pt x="1094" y="219"/>
                  <a:pt x="1120" y="245"/>
                </a:cubicBezTo>
                <a:cubicBezTo>
                  <a:pt x="1141" y="259"/>
                  <a:pt x="1332" y="129"/>
                  <a:pt x="1344" y="141"/>
                </a:cubicBezTo>
                <a:cubicBezTo>
                  <a:pt x="1356" y="153"/>
                  <a:pt x="1161" y="302"/>
                  <a:pt x="1192" y="317"/>
                </a:cubicBezTo>
                <a:cubicBezTo>
                  <a:pt x="1225" y="350"/>
                  <a:pt x="1502" y="189"/>
                  <a:pt x="1528" y="229"/>
                </a:cubicBezTo>
                <a:cubicBezTo>
                  <a:pt x="1533" y="237"/>
                  <a:pt x="1288" y="437"/>
                  <a:pt x="1288" y="437"/>
                </a:cubicBezTo>
                <a:cubicBezTo>
                  <a:pt x="1293" y="559"/>
                  <a:pt x="1300" y="669"/>
                  <a:pt x="1312" y="789"/>
                </a:cubicBezTo>
                <a:cubicBezTo>
                  <a:pt x="1367" y="716"/>
                  <a:pt x="1409" y="617"/>
                  <a:pt x="1488" y="565"/>
                </a:cubicBezTo>
                <a:cubicBezTo>
                  <a:pt x="1507" y="537"/>
                  <a:pt x="1531" y="527"/>
                  <a:pt x="1552" y="501"/>
                </a:cubicBezTo>
                <a:cubicBezTo>
                  <a:pt x="1574" y="474"/>
                  <a:pt x="1586" y="449"/>
                  <a:pt x="1616" y="429"/>
                </a:cubicBezTo>
                <a:cubicBezTo>
                  <a:pt x="1639" y="361"/>
                  <a:pt x="1691" y="292"/>
                  <a:pt x="1736" y="237"/>
                </a:cubicBezTo>
                <a:cubicBezTo>
                  <a:pt x="1760" y="202"/>
                  <a:pt x="1780" y="69"/>
                  <a:pt x="1800" y="69"/>
                </a:cubicBezTo>
                <a:cubicBezTo>
                  <a:pt x="1820" y="69"/>
                  <a:pt x="1852" y="217"/>
                  <a:pt x="1856" y="237"/>
                </a:cubicBezTo>
                <a:cubicBezTo>
                  <a:pt x="1861" y="248"/>
                  <a:pt x="1824" y="177"/>
                  <a:pt x="1824" y="189"/>
                </a:cubicBezTo>
                <a:cubicBezTo>
                  <a:pt x="1826" y="259"/>
                  <a:pt x="1857" y="529"/>
                  <a:pt x="1744" y="605"/>
                </a:cubicBezTo>
                <a:cubicBezTo>
                  <a:pt x="1701" y="669"/>
                  <a:pt x="1838" y="647"/>
                  <a:pt x="1785" y="700"/>
                </a:cubicBezTo>
                <a:cubicBezTo>
                  <a:pt x="1755" y="730"/>
                  <a:pt x="1703" y="667"/>
                  <a:pt x="1664" y="693"/>
                </a:cubicBezTo>
                <a:cubicBezTo>
                  <a:pt x="1653" y="703"/>
                  <a:pt x="1708" y="704"/>
                  <a:pt x="1696" y="709"/>
                </a:cubicBezTo>
                <a:cubicBezTo>
                  <a:pt x="1684" y="714"/>
                  <a:pt x="1615" y="720"/>
                  <a:pt x="1592" y="725"/>
                </a:cubicBezTo>
                <a:cubicBezTo>
                  <a:pt x="1581" y="730"/>
                  <a:pt x="1571" y="737"/>
                  <a:pt x="1560" y="741"/>
                </a:cubicBezTo>
                <a:cubicBezTo>
                  <a:pt x="1544" y="747"/>
                  <a:pt x="1641" y="868"/>
                  <a:pt x="1641" y="868"/>
                </a:cubicBezTo>
                <a:cubicBezTo>
                  <a:pt x="1564" y="945"/>
                  <a:pt x="1533" y="743"/>
                  <a:pt x="1464" y="789"/>
                </a:cubicBezTo>
                <a:cubicBezTo>
                  <a:pt x="1404" y="829"/>
                  <a:pt x="1586" y="881"/>
                  <a:pt x="1529" y="900"/>
                </a:cubicBezTo>
                <a:cubicBezTo>
                  <a:pt x="1486" y="964"/>
                  <a:pt x="1429" y="808"/>
                  <a:pt x="1376" y="861"/>
                </a:cubicBezTo>
                <a:cubicBezTo>
                  <a:pt x="1347" y="890"/>
                  <a:pt x="1326" y="927"/>
                  <a:pt x="1296" y="957"/>
                </a:cubicBezTo>
                <a:cubicBezTo>
                  <a:pt x="1379" y="985"/>
                  <a:pt x="1426" y="970"/>
                  <a:pt x="1528" y="965"/>
                </a:cubicBezTo>
                <a:cubicBezTo>
                  <a:pt x="1563" y="953"/>
                  <a:pt x="1596" y="942"/>
                  <a:pt x="1632" y="933"/>
                </a:cubicBezTo>
                <a:cubicBezTo>
                  <a:pt x="1676" y="903"/>
                  <a:pt x="1721" y="885"/>
                  <a:pt x="1768" y="861"/>
                </a:cubicBezTo>
                <a:cubicBezTo>
                  <a:pt x="1776" y="857"/>
                  <a:pt x="1784" y="856"/>
                  <a:pt x="1792" y="853"/>
                </a:cubicBezTo>
                <a:cubicBezTo>
                  <a:pt x="1805" y="848"/>
                  <a:pt x="1851" y="732"/>
                  <a:pt x="1864" y="725"/>
                </a:cubicBezTo>
                <a:cubicBezTo>
                  <a:pt x="1886" y="713"/>
                  <a:pt x="1939" y="776"/>
                  <a:pt x="1960" y="757"/>
                </a:cubicBezTo>
                <a:cubicBezTo>
                  <a:pt x="1985" y="740"/>
                  <a:pt x="1915" y="617"/>
                  <a:pt x="1928" y="605"/>
                </a:cubicBezTo>
                <a:cubicBezTo>
                  <a:pt x="1941" y="593"/>
                  <a:pt x="2008" y="688"/>
                  <a:pt x="2040" y="685"/>
                </a:cubicBezTo>
                <a:cubicBezTo>
                  <a:pt x="2063" y="650"/>
                  <a:pt x="2096" y="623"/>
                  <a:pt x="2120" y="589"/>
                </a:cubicBezTo>
                <a:cubicBezTo>
                  <a:pt x="2155" y="540"/>
                  <a:pt x="2181" y="487"/>
                  <a:pt x="2232" y="453"/>
                </a:cubicBezTo>
                <a:cubicBezTo>
                  <a:pt x="2245" y="507"/>
                  <a:pt x="2236" y="567"/>
                  <a:pt x="2224" y="621"/>
                </a:cubicBezTo>
                <a:cubicBezTo>
                  <a:pt x="2220" y="637"/>
                  <a:pt x="2208" y="669"/>
                  <a:pt x="2208" y="669"/>
                </a:cubicBezTo>
                <a:cubicBezTo>
                  <a:pt x="2170" y="723"/>
                  <a:pt x="2191" y="853"/>
                  <a:pt x="2152" y="901"/>
                </a:cubicBezTo>
                <a:cubicBezTo>
                  <a:pt x="2113" y="949"/>
                  <a:pt x="2013" y="942"/>
                  <a:pt x="1976" y="957"/>
                </a:cubicBezTo>
                <a:cubicBezTo>
                  <a:pt x="1960" y="967"/>
                  <a:pt x="1947" y="984"/>
                  <a:pt x="1928" y="989"/>
                </a:cubicBezTo>
                <a:cubicBezTo>
                  <a:pt x="1893" y="998"/>
                  <a:pt x="1859" y="1129"/>
                  <a:pt x="1824" y="1141"/>
                </a:cubicBezTo>
                <a:cubicBezTo>
                  <a:pt x="1776" y="1157"/>
                  <a:pt x="1723" y="1026"/>
                  <a:pt x="1672" y="1029"/>
                </a:cubicBezTo>
                <a:cubicBezTo>
                  <a:pt x="1638" y="1038"/>
                  <a:pt x="1631" y="1040"/>
                  <a:pt x="1592" y="1045"/>
                </a:cubicBezTo>
                <a:cubicBezTo>
                  <a:pt x="1544" y="1051"/>
                  <a:pt x="1448" y="1061"/>
                  <a:pt x="1448" y="1061"/>
                </a:cubicBezTo>
                <a:cubicBezTo>
                  <a:pt x="1430" y="1067"/>
                  <a:pt x="1408" y="1066"/>
                  <a:pt x="1392" y="1077"/>
                </a:cubicBezTo>
                <a:cubicBezTo>
                  <a:pt x="1373" y="1090"/>
                  <a:pt x="1363" y="1112"/>
                  <a:pt x="1344" y="1125"/>
                </a:cubicBezTo>
                <a:cubicBezTo>
                  <a:pt x="1336" y="1130"/>
                  <a:pt x="1328" y="1136"/>
                  <a:pt x="1320" y="1141"/>
                </a:cubicBezTo>
                <a:cubicBezTo>
                  <a:pt x="1255" y="1239"/>
                  <a:pt x="1462" y="1271"/>
                  <a:pt x="1520" y="1277"/>
                </a:cubicBezTo>
                <a:cubicBezTo>
                  <a:pt x="1630" y="1314"/>
                  <a:pt x="1715" y="1289"/>
                  <a:pt x="1848" y="1285"/>
                </a:cubicBezTo>
                <a:cubicBezTo>
                  <a:pt x="1898" y="1251"/>
                  <a:pt x="1962" y="1124"/>
                  <a:pt x="2017" y="1100"/>
                </a:cubicBezTo>
                <a:cubicBezTo>
                  <a:pt x="2065" y="1079"/>
                  <a:pt x="2102" y="1158"/>
                  <a:pt x="2152" y="1141"/>
                </a:cubicBezTo>
                <a:cubicBezTo>
                  <a:pt x="2176" y="1117"/>
                  <a:pt x="2200" y="1093"/>
                  <a:pt x="2224" y="1069"/>
                </a:cubicBezTo>
                <a:cubicBezTo>
                  <a:pt x="2231" y="1062"/>
                  <a:pt x="2242" y="1060"/>
                  <a:pt x="2248" y="1053"/>
                </a:cubicBezTo>
                <a:cubicBezTo>
                  <a:pt x="2288" y="1009"/>
                  <a:pt x="2316" y="956"/>
                  <a:pt x="2352" y="909"/>
                </a:cubicBezTo>
                <a:cubicBezTo>
                  <a:pt x="2388" y="862"/>
                  <a:pt x="2369" y="888"/>
                  <a:pt x="2408" y="829"/>
                </a:cubicBezTo>
                <a:cubicBezTo>
                  <a:pt x="2413" y="821"/>
                  <a:pt x="2424" y="805"/>
                  <a:pt x="2424" y="805"/>
                </a:cubicBezTo>
                <a:cubicBezTo>
                  <a:pt x="2447" y="896"/>
                  <a:pt x="2603" y="1008"/>
                  <a:pt x="2561" y="1092"/>
                </a:cubicBezTo>
                <a:cubicBezTo>
                  <a:pt x="2546" y="1121"/>
                  <a:pt x="2375" y="1144"/>
                  <a:pt x="2360" y="1173"/>
                </a:cubicBezTo>
                <a:cubicBezTo>
                  <a:pt x="2345" y="1202"/>
                  <a:pt x="2559" y="1342"/>
                  <a:pt x="2536" y="1365"/>
                </a:cubicBezTo>
                <a:cubicBezTo>
                  <a:pt x="2492" y="1409"/>
                  <a:pt x="2205" y="1328"/>
                  <a:pt x="2152" y="1357"/>
                </a:cubicBezTo>
                <a:cubicBezTo>
                  <a:pt x="2131" y="1368"/>
                  <a:pt x="2295" y="1455"/>
                  <a:pt x="2272" y="1461"/>
                </a:cubicBezTo>
                <a:cubicBezTo>
                  <a:pt x="2251" y="1466"/>
                  <a:pt x="2032" y="1573"/>
                  <a:pt x="2024" y="1405"/>
                </a:cubicBezTo>
                <a:cubicBezTo>
                  <a:pt x="1838" y="1529"/>
                  <a:pt x="2058" y="1388"/>
                  <a:pt x="1424" y="1429"/>
                </a:cubicBezTo>
                <a:cubicBezTo>
                  <a:pt x="1405" y="1430"/>
                  <a:pt x="1376" y="1461"/>
                  <a:pt x="1376" y="1461"/>
                </a:cubicBezTo>
                <a:cubicBezTo>
                  <a:pt x="1357" y="1519"/>
                  <a:pt x="1351" y="1567"/>
                  <a:pt x="1408" y="1605"/>
                </a:cubicBezTo>
                <a:cubicBezTo>
                  <a:pt x="1432" y="1641"/>
                  <a:pt x="1447" y="1682"/>
                  <a:pt x="1472" y="1717"/>
                </a:cubicBezTo>
                <a:cubicBezTo>
                  <a:pt x="1479" y="1726"/>
                  <a:pt x="1489" y="1732"/>
                  <a:pt x="1496" y="1741"/>
                </a:cubicBezTo>
                <a:cubicBezTo>
                  <a:pt x="1525" y="1781"/>
                  <a:pt x="1509" y="1808"/>
                  <a:pt x="1552" y="1837"/>
                </a:cubicBezTo>
                <a:cubicBezTo>
                  <a:pt x="1579" y="1877"/>
                  <a:pt x="1605" y="1906"/>
                  <a:pt x="1640" y="1941"/>
                </a:cubicBezTo>
                <a:cubicBezTo>
                  <a:pt x="1648" y="1949"/>
                  <a:pt x="1664" y="1965"/>
                  <a:pt x="1664" y="1965"/>
                </a:cubicBezTo>
                <a:cubicBezTo>
                  <a:pt x="1681" y="2015"/>
                  <a:pt x="1707" y="2065"/>
                  <a:pt x="1736" y="2109"/>
                </a:cubicBezTo>
                <a:cubicBezTo>
                  <a:pt x="1736" y="2161"/>
                  <a:pt x="1831" y="2150"/>
                  <a:pt x="1672" y="2157"/>
                </a:cubicBezTo>
                <a:cubicBezTo>
                  <a:pt x="1513" y="2164"/>
                  <a:pt x="969" y="2151"/>
                  <a:pt x="784" y="2149"/>
                </a:cubicBezTo>
                <a:close/>
              </a:path>
            </a:pathLst>
          </a:cu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Rectangle 28"/>
          <p:cNvSpPr>
            <a:spLocks noChangeArrowheads="1"/>
          </p:cNvSpPr>
          <p:nvPr/>
        </p:nvSpPr>
        <p:spPr bwMode="auto">
          <a:xfrm rot="-5400000">
            <a:off x="2483643" y="2996407"/>
            <a:ext cx="20875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 smtClean="0">
                <a:solidFill>
                  <a:srgbClr val="66FF66"/>
                </a:solidFill>
                <a:latin typeface="Arial Black" pitchFamily="34" charset="0"/>
              </a:rPr>
              <a:t>ЗАЛЕЖНІСТЬ</a:t>
            </a:r>
            <a:endParaRPr lang="ru-RU" sz="2000" dirty="0">
              <a:solidFill>
                <a:srgbClr val="66FF66"/>
              </a:solidFill>
              <a:latin typeface="Arial Black" pitchFamily="34" charset="0"/>
            </a:endParaRPr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 rot="1190606">
            <a:off x="1975401" y="1924272"/>
            <a:ext cx="1383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33CC"/>
                </a:solidFill>
                <a:latin typeface="Arial Black" pitchFamily="34" charset="0"/>
              </a:rPr>
              <a:t>алкоголь</a:t>
            </a:r>
          </a:p>
        </p:txBody>
      </p:sp>
      <p:sp>
        <p:nvSpPr>
          <p:cNvPr id="17" name="Rectangle 31"/>
          <p:cNvSpPr>
            <a:spLocks noChangeArrowheads="1"/>
          </p:cNvSpPr>
          <p:nvPr/>
        </p:nvSpPr>
        <p:spPr bwMode="auto">
          <a:xfrm rot="1585613">
            <a:off x="2267443" y="1051203"/>
            <a:ext cx="11785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33CC"/>
                </a:solidFill>
                <a:latin typeface="Arial Black" pitchFamily="34" charset="0"/>
              </a:rPr>
              <a:t>куріння</a:t>
            </a:r>
            <a:endParaRPr lang="ru-RU" dirty="0">
              <a:solidFill>
                <a:srgbClr val="FF33CC"/>
              </a:solidFill>
              <a:latin typeface="Arial Black" pitchFamily="34" charset="0"/>
            </a:endParaRPr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 rot="-2162258">
            <a:off x="3111066" y="1374855"/>
            <a:ext cx="16946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33CC"/>
                </a:solidFill>
                <a:latin typeface="Arial Black" pitchFamily="34" charset="0"/>
              </a:rPr>
              <a:t>наркоманія</a:t>
            </a:r>
            <a:endParaRPr lang="ru-RU" dirty="0">
              <a:solidFill>
                <a:srgbClr val="FF33CC"/>
              </a:solidFill>
              <a:latin typeface="Arial Black" pitchFamily="34" charset="0"/>
            </a:endParaRPr>
          </a:p>
        </p:txBody>
      </p:sp>
      <p:sp>
        <p:nvSpPr>
          <p:cNvPr id="19" name="Rectangle 33"/>
          <p:cNvSpPr>
            <a:spLocks noChangeArrowheads="1"/>
          </p:cNvSpPr>
          <p:nvPr/>
        </p:nvSpPr>
        <p:spPr bwMode="auto">
          <a:xfrm rot="21429910">
            <a:off x="3651241" y="2405611"/>
            <a:ext cx="19575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33CC"/>
                </a:solidFill>
                <a:latin typeface="Arial Black" pitchFamily="34" charset="0"/>
              </a:rPr>
              <a:t>токсикоманія</a:t>
            </a:r>
            <a:endParaRPr lang="ru-RU" dirty="0">
              <a:solidFill>
                <a:srgbClr val="FF33CC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0" grpId="0" animBg="1"/>
      <p:bldP spid="3091" grpId="0"/>
      <p:bldP spid="3092" grpId="0"/>
      <p:bldP spid="3093" grpId="0"/>
      <p:bldP spid="3095" grpId="0"/>
      <p:bldP spid="3096" grpId="0"/>
      <p:bldP spid="3097" grpId="0"/>
      <p:bldP spid="13" grpId="0" animBg="1"/>
      <p:bldP spid="14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0" y="4770438"/>
            <a:ext cx="8820150" cy="2087562"/>
          </a:xfrm>
          <a:prstGeom prst="rect">
            <a:avLst/>
          </a:prstGeom>
          <a:gradFill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5" name="Freeform 21"/>
          <p:cNvSpPr>
            <a:spLocks/>
          </p:cNvSpPr>
          <p:nvPr/>
        </p:nvSpPr>
        <p:spPr bwMode="auto">
          <a:xfrm>
            <a:off x="3286125" y="1143000"/>
            <a:ext cx="1766888" cy="4022725"/>
          </a:xfrm>
          <a:custGeom>
            <a:avLst/>
            <a:gdLst>
              <a:gd name="T0" fmla="*/ 2147483647 w 1113"/>
              <a:gd name="T1" fmla="*/ 2147483647 h 2534"/>
              <a:gd name="T2" fmla="*/ 2147483647 w 1113"/>
              <a:gd name="T3" fmla="*/ 2147483647 h 2534"/>
              <a:gd name="T4" fmla="*/ 2147483647 w 1113"/>
              <a:gd name="T5" fmla="*/ 2147483647 h 2534"/>
              <a:gd name="T6" fmla="*/ 2147483647 w 1113"/>
              <a:gd name="T7" fmla="*/ 2147483647 h 2534"/>
              <a:gd name="T8" fmla="*/ 2147483647 w 1113"/>
              <a:gd name="T9" fmla="*/ 2147483647 h 2534"/>
              <a:gd name="T10" fmla="*/ 2147483647 w 1113"/>
              <a:gd name="T11" fmla="*/ 2147483647 h 2534"/>
              <a:gd name="T12" fmla="*/ 2147483647 w 1113"/>
              <a:gd name="T13" fmla="*/ 2147483647 h 2534"/>
              <a:gd name="T14" fmla="*/ 2147483647 w 1113"/>
              <a:gd name="T15" fmla="*/ 2147483647 h 25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13"/>
              <a:gd name="T25" fmla="*/ 0 h 2534"/>
              <a:gd name="T26" fmla="*/ 1113 w 1113"/>
              <a:gd name="T27" fmla="*/ 2534 h 25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13" h="2534">
                <a:moveTo>
                  <a:pt x="123" y="2325"/>
                </a:moveTo>
                <a:cubicBezTo>
                  <a:pt x="0" y="2197"/>
                  <a:pt x="221" y="1725"/>
                  <a:pt x="244" y="1519"/>
                </a:cubicBezTo>
                <a:cubicBezTo>
                  <a:pt x="267" y="1313"/>
                  <a:pt x="239" y="1299"/>
                  <a:pt x="260" y="1087"/>
                </a:cubicBezTo>
                <a:cubicBezTo>
                  <a:pt x="281" y="875"/>
                  <a:pt x="344" y="374"/>
                  <a:pt x="372" y="247"/>
                </a:cubicBezTo>
                <a:cubicBezTo>
                  <a:pt x="400" y="120"/>
                  <a:pt x="336" y="0"/>
                  <a:pt x="428" y="327"/>
                </a:cubicBezTo>
                <a:cubicBezTo>
                  <a:pt x="520" y="654"/>
                  <a:pt x="832" y="1880"/>
                  <a:pt x="924" y="2207"/>
                </a:cubicBezTo>
                <a:cubicBezTo>
                  <a:pt x="1016" y="2534"/>
                  <a:pt x="1113" y="2267"/>
                  <a:pt x="980" y="2287"/>
                </a:cubicBezTo>
                <a:cubicBezTo>
                  <a:pt x="847" y="2307"/>
                  <a:pt x="275" y="2344"/>
                  <a:pt x="123" y="2325"/>
                </a:cubicBez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6" name="Freeform 22"/>
          <p:cNvSpPr>
            <a:spLocks/>
          </p:cNvSpPr>
          <p:nvPr/>
        </p:nvSpPr>
        <p:spPr bwMode="auto">
          <a:xfrm>
            <a:off x="2428875" y="571500"/>
            <a:ext cx="3259138" cy="3271838"/>
          </a:xfrm>
          <a:custGeom>
            <a:avLst/>
            <a:gdLst>
              <a:gd name="T0" fmla="*/ 2147483647 w 2053"/>
              <a:gd name="T1" fmla="*/ 2147483647 h 2061"/>
              <a:gd name="T2" fmla="*/ 2147483647 w 2053"/>
              <a:gd name="T3" fmla="*/ 2147483647 h 2061"/>
              <a:gd name="T4" fmla="*/ 2147483647 w 2053"/>
              <a:gd name="T5" fmla="*/ 2147483647 h 2061"/>
              <a:gd name="T6" fmla="*/ 2147483647 w 2053"/>
              <a:gd name="T7" fmla="*/ 2147483647 h 2061"/>
              <a:gd name="T8" fmla="*/ 2147483647 w 2053"/>
              <a:gd name="T9" fmla="*/ 2147483647 h 2061"/>
              <a:gd name="T10" fmla="*/ 2147483647 w 2053"/>
              <a:gd name="T11" fmla="*/ 2147483647 h 2061"/>
              <a:gd name="T12" fmla="*/ 2147483647 w 2053"/>
              <a:gd name="T13" fmla="*/ 2147483647 h 2061"/>
              <a:gd name="T14" fmla="*/ 2147483647 w 2053"/>
              <a:gd name="T15" fmla="*/ 2147483647 h 2061"/>
              <a:gd name="T16" fmla="*/ 2147483647 w 2053"/>
              <a:gd name="T17" fmla="*/ 2147483647 h 2061"/>
              <a:gd name="T18" fmla="*/ 2147483647 w 2053"/>
              <a:gd name="T19" fmla="*/ 2147483647 h 2061"/>
              <a:gd name="T20" fmla="*/ 2147483647 w 2053"/>
              <a:gd name="T21" fmla="*/ 2147483647 h 2061"/>
              <a:gd name="T22" fmla="*/ 2147483647 w 2053"/>
              <a:gd name="T23" fmla="*/ 2147483647 h 2061"/>
              <a:gd name="T24" fmla="*/ 2147483647 w 2053"/>
              <a:gd name="T25" fmla="*/ 2147483647 h 2061"/>
              <a:gd name="T26" fmla="*/ 2147483647 w 2053"/>
              <a:gd name="T27" fmla="*/ 2147483647 h 2061"/>
              <a:gd name="T28" fmla="*/ 2147483647 w 2053"/>
              <a:gd name="T29" fmla="*/ 2147483647 h 2061"/>
              <a:gd name="T30" fmla="*/ 2147483647 w 2053"/>
              <a:gd name="T31" fmla="*/ 2147483647 h 2061"/>
              <a:gd name="T32" fmla="*/ 2147483647 w 2053"/>
              <a:gd name="T33" fmla="*/ 2147483647 h 2061"/>
              <a:gd name="T34" fmla="*/ 2147483647 w 2053"/>
              <a:gd name="T35" fmla="*/ 2147483647 h 2061"/>
              <a:gd name="T36" fmla="*/ 2147483647 w 2053"/>
              <a:gd name="T37" fmla="*/ 2147483647 h 2061"/>
              <a:gd name="T38" fmla="*/ 2147483647 w 2053"/>
              <a:gd name="T39" fmla="*/ 2147483647 h 2061"/>
              <a:gd name="T40" fmla="*/ 2147483647 w 2053"/>
              <a:gd name="T41" fmla="*/ 2147483647 h 2061"/>
              <a:gd name="T42" fmla="*/ 2147483647 w 2053"/>
              <a:gd name="T43" fmla="*/ 2147483647 h 2061"/>
              <a:gd name="T44" fmla="*/ 2147483647 w 2053"/>
              <a:gd name="T45" fmla="*/ 2147483647 h 2061"/>
              <a:gd name="T46" fmla="*/ 2147483647 w 2053"/>
              <a:gd name="T47" fmla="*/ 2147483647 h 2061"/>
              <a:gd name="T48" fmla="*/ 2147483647 w 2053"/>
              <a:gd name="T49" fmla="*/ 2147483647 h 2061"/>
              <a:gd name="T50" fmla="*/ 2147483647 w 2053"/>
              <a:gd name="T51" fmla="*/ 2147483647 h 2061"/>
              <a:gd name="T52" fmla="*/ 2147483647 w 2053"/>
              <a:gd name="T53" fmla="*/ 2147483647 h 2061"/>
              <a:gd name="T54" fmla="*/ 2147483647 w 2053"/>
              <a:gd name="T55" fmla="*/ 2147483647 h 2061"/>
              <a:gd name="T56" fmla="*/ 2147483647 w 2053"/>
              <a:gd name="T57" fmla="*/ 2147483647 h 2061"/>
              <a:gd name="T58" fmla="*/ 2147483647 w 2053"/>
              <a:gd name="T59" fmla="*/ 2147483647 h 2061"/>
              <a:gd name="T60" fmla="*/ 2147483647 w 2053"/>
              <a:gd name="T61" fmla="*/ 2147483647 h 2061"/>
              <a:gd name="T62" fmla="*/ 2147483647 w 2053"/>
              <a:gd name="T63" fmla="*/ 2147483647 h 2061"/>
              <a:gd name="T64" fmla="*/ 2147483647 w 2053"/>
              <a:gd name="T65" fmla="*/ 2147483647 h 2061"/>
              <a:gd name="T66" fmla="*/ 2147483647 w 2053"/>
              <a:gd name="T67" fmla="*/ 2147483647 h 2061"/>
              <a:gd name="T68" fmla="*/ 2147483647 w 2053"/>
              <a:gd name="T69" fmla="*/ 2147483647 h 2061"/>
              <a:gd name="T70" fmla="*/ 2147483647 w 2053"/>
              <a:gd name="T71" fmla="*/ 2147483647 h 2061"/>
              <a:gd name="T72" fmla="*/ 2147483647 w 2053"/>
              <a:gd name="T73" fmla="*/ 2147483647 h 2061"/>
              <a:gd name="T74" fmla="*/ 2147483647 w 2053"/>
              <a:gd name="T75" fmla="*/ 2147483647 h 2061"/>
              <a:gd name="T76" fmla="*/ 2147483647 w 2053"/>
              <a:gd name="T77" fmla="*/ 2147483647 h 2061"/>
              <a:gd name="T78" fmla="*/ 2147483647 w 2053"/>
              <a:gd name="T79" fmla="*/ 2147483647 h 2061"/>
              <a:gd name="T80" fmla="*/ 2147483647 w 2053"/>
              <a:gd name="T81" fmla="*/ 2147483647 h 2061"/>
              <a:gd name="T82" fmla="*/ 2147483647 w 2053"/>
              <a:gd name="T83" fmla="*/ 2147483647 h 2061"/>
              <a:gd name="T84" fmla="*/ 2147483647 w 2053"/>
              <a:gd name="T85" fmla="*/ 2147483647 h 2061"/>
              <a:gd name="T86" fmla="*/ 2147483647 w 2053"/>
              <a:gd name="T87" fmla="*/ 2147483647 h 2061"/>
              <a:gd name="T88" fmla="*/ 2147483647 w 2053"/>
              <a:gd name="T89" fmla="*/ 2147483647 h 2061"/>
              <a:gd name="T90" fmla="*/ 2147483647 w 2053"/>
              <a:gd name="T91" fmla="*/ 2147483647 h 2061"/>
              <a:gd name="T92" fmla="*/ 2147483647 w 2053"/>
              <a:gd name="T93" fmla="*/ 2147483647 h 2061"/>
              <a:gd name="T94" fmla="*/ 2147483647 w 2053"/>
              <a:gd name="T95" fmla="*/ 2147483647 h 2061"/>
              <a:gd name="T96" fmla="*/ 2147483647 w 2053"/>
              <a:gd name="T97" fmla="*/ 2147483647 h 2061"/>
              <a:gd name="T98" fmla="*/ 2147483647 w 2053"/>
              <a:gd name="T99" fmla="*/ 2147483647 h 2061"/>
              <a:gd name="T100" fmla="*/ 2147483647 w 2053"/>
              <a:gd name="T101" fmla="*/ 2147483647 h 2061"/>
              <a:gd name="T102" fmla="*/ 2147483647 w 2053"/>
              <a:gd name="T103" fmla="*/ 2147483647 h 2061"/>
              <a:gd name="T104" fmla="*/ 2147483647 w 2053"/>
              <a:gd name="T105" fmla="*/ 2147483647 h 2061"/>
              <a:gd name="T106" fmla="*/ 2147483647 w 2053"/>
              <a:gd name="T107" fmla="*/ 2147483647 h 2061"/>
              <a:gd name="T108" fmla="*/ 2147483647 w 2053"/>
              <a:gd name="T109" fmla="*/ 2147483647 h 2061"/>
              <a:gd name="T110" fmla="*/ 2147483647 w 2053"/>
              <a:gd name="T111" fmla="*/ 2147483647 h 2061"/>
              <a:gd name="T112" fmla="*/ 2147483647 w 2053"/>
              <a:gd name="T113" fmla="*/ 2147483647 h 2061"/>
              <a:gd name="T114" fmla="*/ 2147483647 w 2053"/>
              <a:gd name="T115" fmla="*/ 2147483647 h 2061"/>
              <a:gd name="T116" fmla="*/ 2147483647 w 2053"/>
              <a:gd name="T117" fmla="*/ 2147483647 h 2061"/>
              <a:gd name="T118" fmla="*/ 2147483647 w 2053"/>
              <a:gd name="T119" fmla="*/ 2147483647 h 2061"/>
              <a:gd name="T120" fmla="*/ 2147483647 w 2053"/>
              <a:gd name="T121" fmla="*/ 2147483647 h 206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053"/>
              <a:gd name="T184" fmla="*/ 0 h 2061"/>
              <a:gd name="T185" fmla="*/ 2053 w 2053"/>
              <a:gd name="T186" fmla="*/ 2061 h 206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053" h="2061">
                <a:moveTo>
                  <a:pt x="877" y="1999"/>
                </a:moveTo>
                <a:cubicBezTo>
                  <a:pt x="862" y="2014"/>
                  <a:pt x="849" y="2030"/>
                  <a:pt x="829" y="2039"/>
                </a:cubicBezTo>
                <a:cubicBezTo>
                  <a:pt x="814" y="2046"/>
                  <a:pt x="781" y="2055"/>
                  <a:pt x="781" y="2055"/>
                </a:cubicBezTo>
                <a:cubicBezTo>
                  <a:pt x="638" y="2044"/>
                  <a:pt x="710" y="2061"/>
                  <a:pt x="629" y="2007"/>
                </a:cubicBezTo>
                <a:cubicBezTo>
                  <a:pt x="619" y="1988"/>
                  <a:pt x="606" y="1971"/>
                  <a:pt x="597" y="1951"/>
                </a:cubicBezTo>
                <a:cubicBezTo>
                  <a:pt x="590" y="1936"/>
                  <a:pt x="581" y="1903"/>
                  <a:pt x="581" y="1903"/>
                </a:cubicBezTo>
                <a:cubicBezTo>
                  <a:pt x="574" y="1762"/>
                  <a:pt x="601" y="1713"/>
                  <a:pt x="469" y="1687"/>
                </a:cubicBezTo>
                <a:cubicBezTo>
                  <a:pt x="433" y="1663"/>
                  <a:pt x="399" y="1649"/>
                  <a:pt x="357" y="1639"/>
                </a:cubicBezTo>
                <a:cubicBezTo>
                  <a:pt x="333" y="1623"/>
                  <a:pt x="309" y="1607"/>
                  <a:pt x="285" y="1591"/>
                </a:cubicBezTo>
                <a:cubicBezTo>
                  <a:pt x="277" y="1586"/>
                  <a:pt x="261" y="1575"/>
                  <a:pt x="261" y="1575"/>
                </a:cubicBezTo>
                <a:cubicBezTo>
                  <a:pt x="245" y="1551"/>
                  <a:pt x="229" y="1527"/>
                  <a:pt x="213" y="1503"/>
                </a:cubicBezTo>
                <a:cubicBezTo>
                  <a:pt x="208" y="1495"/>
                  <a:pt x="197" y="1479"/>
                  <a:pt x="197" y="1479"/>
                </a:cubicBezTo>
                <a:cubicBezTo>
                  <a:pt x="200" y="1420"/>
                  <a:pt x="199" y="1361"/>
                  <a:pt x="205" y="1303"/>
                </a:cubicBezTo>
                <a:cubicBezTo>
                  <a:pt x="213" y="1230"/>
                  <a:pt x="287" y="1193"/>
                  <a:pt x="309" y="1127"/>
                </a:cubicBezTo>
                <a:cubicBezTo>
                  <a:pt x="306" y="1103"/>
                  <a:pt x="311" y="1077"/>
                  <a:pt x="301" y="1055"/>
                </a:cubicBezTo>
                <a:cubicBezTo>
                  <a:pt x="286" y="1023"/>
                  <a:pt x="230" y="986"/>
                  <a:pt x="197" y="975"/>
                </a:cubicBezTo>
                <a:cubicBezTo>
                  <a:pt x="171" y="955"/>
                  <a:pt x="142" y="948"/>
                  <a:pt x="117" y="927"/>
                </a:cubicBezTo>
                <a:cubicBezTo>
                  <a:pt x="56" y="876"/>
                  <a:pt x="28" y="778"/>
                  <a:pt x="13" y="703"/>
                </a:cubicBezTo>
                <a:cubicBezTo>
                  <a:pt x="16" y="631"/>
                  <a:pt x="0" y="452"/>
                  <a:pt x="69" y="383"/>
                </a:cubicBezTo>
                <a:cubicBezTo>
                  <a:pt x="88" y="307"/>
                  <a:pt x="149" y="259"/>
                  <a:pt x="213" y="223"/>
                </a:cubicBezTo>
                <a:cubicBezTo>
                  <a:pt x="230" y="214"/>
                  <a:pt x="245" y="202"/>
                  <a:pt x="261" y="191"/>
                </a:cubicBezTo>
                <a:cubicBezTo>
                  <a:pt x="269" y="186"/>
                  <a:pt x="285" y="175"/>
                  <a:pt x="285" y="175"/>
                </a:cubicBezTo>
                <a:cubicBezTo>
                  <a:pt x="325" y="182"/>
                  <a:pt x="376" y="189"/>
                  <a:pt x="413" y="207"/>
                </a:cubicBezTo>
                <a:cubicBezTo>
                  <a:pt x="450" y="225"/>
                  <a:pt x="449" y="244"/>
                  <a:pt x="493" y="255"/>
                </a:cubicBezTo>
                <a:cubicBezTo>
                  <a:pt x="538" y="252"/>
                  <a:pt x="584" y="255"/>
                  <a:pt x="629" y="247"/>
                </a:cubicBezTo>
                <a:cubicBezTo>
                  <a:pt x="664" y="240"/>
                  <a:pt x="679" y="195"/>
                  <a:pt x="709" y="175"/>
                </a:cubicBezTo>
                <a:cubicBezTo>
                  <a:pt x="808" y="109"/>
                  <a:pt x="638" y="226"/>
                  <a:pt x="757" y="127"/>
                </a:cubicBezTo>
                <a:cubicBezTo>
                  <a:pt x="763" y="122"/>
                  <a:pt x="774" y="123"/>
                  <a:pt x="781" y="119"/>
                </a:cubicBezTo>
                <a:cubicBezTo>
                  <a:pt x="817" y="99"/>
                  <a:pt x="839" y="76"/>
                  <a:pt x="877" y="63"/>
                </a:cubicBezTo>
                <a:cubicBezTo>
                  <a:pt x="888" y="55"/>
                  <a:pt x="897" y="45"/>
                  <a:pt x="909" y="39"/>
                </a:cubicBezTo>
                <a:cubicBezTo>
                  <a:pt x="924" y="31"/>
                  <a:pt x="957" y="23"/>
                  <a:pt x="957" y="23"/>
                </a:cubicBezTo>
                <a:cubicBezTo>
                  <a:pt x="1068" y="28"/>
                  <a:pt x="1139" y="0"/>
                  <a:pt x="1197" y="87"/>
                </a:cubicBezTo>
                <a:cubicBezTo>
                  <a:pt x="1202" y="163"/>
                  <a:pt x="1198" y="258"/>
                  <a:pt x="1285" y="287"/>
                </a:cubicBezTo>
                <a:cubicBezTo>
                  <a:pt x="1348" y="335"/>
                  <a:pt x="1425" y="340"/>
                  <a:pt x="1501" y="359"/>
                </a:cubicBezTo>
                <a:cubicBezTo>
                  <a:pt x="1538" y="368"/>
                  <a:pt x="1575" y="385"/>
                  <a:pt x="1613" y="391"/>
                </a:cubicBezTo>
                <a:cubicBezTo>
                  <a:pt x="1678" y="401"/>
                  <a:pt x="1673" y="394"/>
                  <a:pt x="1725" y="407"/>
                </a:cubicBezTo>
                <a:cubicBezTo>
                  <a:pt x="1753" y="414"/>
                  <a:pt x="1777" y="431"/>
                  <a:pt x="1805" y="439"/>
                </a:cubicBezTo>
                <a:cubicBezTo>
                  <a:pt x="1839" y="449"/>
                  <a:pt x="1874" y="454"/>
                  <a:pt x="1909" y="463"/>
                </a:cubicBezTo>
                <a:cubicBezTo>
                  <a:pt x="1922" y="471"/>
                  <a:pt x="1935" y="480"/>
                  <a:pt x="1949" y="487"/>
                </a:cubicBezTo>
                <a:cubicBezTo>
                  <a:pt x="1957" y="491"/>
                  <a:pt x="1966" y="491"/>
                  <a:pt x="1973" y="495"/>
                </a:cubicBezTo>
                <a:cubicBezTo>
                  <a:pt x="1990" y="504"/>
                  <a:pt x="2021" y="527"/>
                  <a:pt x="2021" y="527"/>
                </a:cubicBezTo>
                <a:cubicBezTo>
                  <a:pt x="2049" y="569"/>
                  <a:pt x="2047" y="603"/>
                  <a:pt x="2053" y="655"/>
                </a:cubicBezTo>
                <a:cubicBezTo>
                  <a:pt x="2046" y="725"/>
                  <a:pt x="2033" y="795"/>
                  <a:pt x="1981" y="847"/>
                </a:cubicBezTo>
                <a:cubicBezTo>
                  <a:pt x="1962" y="903"/>
                  <a:pt x="1926" y="950"/>
                  <a:pt x="1893" y="999"/>
                </a:cubicBezTo>
                <a:cubicBezTo>
                  <a:pt x="1876" y="1025"/>
                  <a:pt x="1870" y="1053"/>
                  <a:pt x="1853" y="1079"/>
                </a:cubicBezTo>
                <a:cubicBezTo>
                  <a:pt x="1841" y="1127"/>
                  <a:pt x="1848" y="1101"/>
                  <a:pt x="1829" y="1159"/>
                </a:cubicBezTo>
                <a:cubicBezTo>
                  <a:pt x="1824" y="1175"/>
                  <a:pt x="1813" y="1207"/>
                  <a:pt x="1813" y="1207"/>
                </a:cubicBezTo>
                <a:cubicBezTo>
                  <a:pt x="1817" y="1292"/>
                  <a:pt x="1795" y="1365"/>
                  <a:pt x="1853" y="1423"/>
                </a:cubicBezTo>
                <a:cubicBezTo>
                  <a:pt x="1862" y="1459"/>
                  <a:pt x="1871" y="1490"/>
                  <a:pt x="1877" y="1527"/>
                </a:cubicBezTo>
                <a:cubicBezTo>
                  <a:pt x="1872" y="1596"/>
                  <a:pt x="1868" y="1666"/>
                  <a:pt x="1861" y="1735"/>
                </a:cubicBezTo>
                <a:cubicBezTo>
                  <a:pt x="1858" y="1767"/>
                  <a:pt x="1832" y="1785"/>
                  <a:pt x="1813" y="1807"/>
                </a:cubicBezTo>
                <a:cubicBezTo>
                  <a:pt x="1698" y="1941"/>
                  <a:pt x="1576" y="1898"/>
                  <a:pt x="1389" y="1903"/>
                </a:cubicBezTo>
                <a:cubicBezTo>
                  <a:pt x="1343" y="1918"/>
                  <a:pt x="1381" y="1898"/>
                  <a:pt x="1357" y="1935"/>
                </a:cubicBezTo>
                <a:cubicBezTo>
                  <a:pt x="1351" y="1944"/>
                  <a:pt x="1340" y="1950"/>
                  <a:pt x="1333" y="1959"/>
                </a:cubicBezTo>
                <a:cubicBezTo>
                  <a:pt x="1302" y="1998"/>
                  <a:pt x="1294" y="2019"/>
                  <a:pt x="1253" y="2047"/>
                </a:cubicBezTo>
                <a:cubicBezTo>
                  <a:pt x="1250" y="2047"/>
                  <a:pt x="1156" y="2048"/>
                  <a:pt x="1125" y="2031"/>
                </a:cubicBezTo>
                <a:cubicBezTo>
                  <a:pt x="1108" y="2022"/>
                  <a:pt x="1093" y="2010"/>
                  <a:pt x="1077" y="1999"/>
                </a:cubicBezTo>
                <a:cubicBezTo>
                  <a:pt x="1063" y="1990"/>
                  <a:pt x="1029" y="1983"/>
                  <a:pt x="1029" y="1983"/>
                </a:cubicBezTo>
                <a:cubicBezTo>
                  <a:pt x="986" y="1987"/>
                  <a:pt x="938" y="1978"/>
                  <a:pt x="901" y="1999"/>
                </a:cubicBezTo>
                <a:cubicBezTo>
                  <a:pt x="891" y="2005"/>
                  <a:pt x="888" y="2023"/>
                  <a:pt x="877" y="2023"/>
                </a:cubicBezTo>
                <a:cubicBezTo>
                  <a:pt x="869" y="2023"/>
                  <a:pt x="877" y="2007"/>
                  <a:pt x="877" y="1999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168" name="Picture 24" descr="MCj043767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000125"/>
            <a:ext cx="1658937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Picture 25" descr="MCj043767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1714500"/>
            <a:ext cx="1236662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0" name="Picture 26" descr="MCj043767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8" y="1428750"/>
            <a:ext cx="15367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1" name="Picture 27" descr="MCj043767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642938"/>
            <a:ext cx="1236663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2" name="Picture 28" descr="MCj043767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3" y="2643188"/>
            <a:ext cx="1295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3" name="Picture 29" descr="MCj043767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8" y="357188"/>
            <a:ext cx="1176337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5" name="Rectangle 31"/>
          <p:cNvSpPr>
            <a:spLocks noChangeArrowheads="1"/>
          </p:cNvSpPr>
          <p:nvPr/>
        </p:nvSpPr>
        <p:spPr bwMode="auto">
          <a:xfrm>
            <a:off x="2428875" y="2357438"/>
            <a:ext cx="9268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 err="1" smtClean="0">
                <a:solidFill>
                  <a:srgbClr val="FFFF00"/>
                </a:solidFill>
                <a:latin typeface="Arial Black" pitchFamily="34" charset="0"/>
              </a:rPr>
              <a:t>радість</a:t>
            </a:r>
            <a:endParaRPr lang="ru-RU" sz="1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2643188" y="1285875"/>
            <a:ext cx="10715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FFFF00"/>
                </a:solidFill>
                <a:latin typeface="Arial Black" pitchFamily="34" charset="0"/>
              </a:rPr>
              <a:t>доброта</a:t>
            </a:r>
          </a:p>
        </p:txBody>
      </p:sp>
      <p:sp>
        <p:nvSpPr>
          <p:cNvPr id="6177" name="Rectangle 33"/>
          <p:cNvSpPr>
            <a:spLocks noChangeArrowheads="1"/>
          </p:cNvSpPr>
          <p:nvPr/>
        </p:nvSpPr>
        <p:spPr bwMode="auto">
          <a:xfrm>
            <a:off x="2928938" y="3357563"/>
            <a:ext cx="1000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1400" dirty="0" err="1" smtClean="0">
                <a:solidFill>
                  <a:srgbClr val="FFFF00"/>
                </a:solidFill>
                <a:latin typeface="Arial Black" pitchFamily="34" charset="0"/>
              </a:rPr>
              <a:t>впевне-ність</a:t>
            </a:r>
            <a:endParaRPr lang="ru-RU" sz="1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6178" name="Rectangle 34"/>
          <p:cNvSpPr>
            <a:spLocks noChangeArrowheads="1"/>
          </p:cNvSpPr>
          <p:nvPr/>
        </p:nvSpPr>
        <p:spPr bwMode="auto">
          <a:xfrm>
            <a:off x="5000628" y="1785926"/>
            <a:ext cx="12144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err="1" smtClean="0">
                <a:solidFill>
                  <a:srgbClr val="FFFF00"/>
                </a:solidFill>
                <a:latin typeface="Arial Black" pitchFamily="34" charset="0"/>
              </a:rPr>
              <a:t>відпові-дальність</a:t>
            </a:r>
            <a:endParaRPr lang="ru-RU" sz="1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3714744" y="2285992"/>
            <a:ext cx="11430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err="1" smtClean="0">
                <a:solidFill>
                  <a:srgbClr val="FFFF00"/>
                </a:solidFill>
                <a:latin typeface="Arial Black" pitchFamily="34" charset="0"/>
              </a:rPr>
              <a:t>самореа-лізація</a:t>
            </a:r>
            <a:endParaRPr lang="ru-RU" sz="1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4000496" y="1071546"/>
            <a:ext cx="5838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FFFF00"/>
                </a:solidFill>
                <a:latin typeface="Arial Black" pitchFamily="34" charset="0"/>
              </a:rPr>
              <a:t>мир</a:t>
            </a:r>
          </a:p>
        </p:txBody>
      </p:sp>
      <p:pic>
        <p:nvPicPr>
          <p:cNvPr id="6181" name="Picture 37" descr="MCj043767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8" y="2643188"/>
            <a:ext cx="12604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84" name="Rectangle 40"/>
          <p:cNvSpPr>
            <a:spLocks noChangeArrowheads="1"/>
          </p:cNvSpPr>
          <p:nvPr/>
        </p:nvSpPr>
        <p:spPr bwMode="auto">
          <a:xfrm>
            <a:off x="2643188" y="3500438"/>
            <a:ext cx="28797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200" dirty="0" err="1" smtClean="0">
                <a:solidFill>
                  <a:srgbClr val="A50021"/>
                </a:solidFill>
              </a:rPr>
              <a:t>Міцьний</a:t>
            </a:r>
            <a:endParaRPr lang="ru-RU" sz="1200" dirty="0">
              <a:solidFill>
                <a:srgbClr val="A50021"/>
              </a:solidFill>
            </a:endParaRPr>
          </a:p>
          <a:p>
            <a:pPr algn="ctr"/>
            <a:r>
              <a:rPr lang="ru-RU" sz="1200" dirty="0" smtClean="0">
                <a:solidFill>
                  <a:srgbClr val="A50021"/>
                </a:solidFill>
              </a:rPr>
              <a:t>Здоровий</a:t>
            </a:r>
            <a:endParaRPr lang="ru-RU" sz="1200" dirty="0">
              <a:solidFill>
                <a:srgbClr val="A50021"/>
              </a:solidFill>
            </a:endParaRPr>
          </a:p>
          <a:p>
            <a:pPr algn="ctr"/>
            <a:r>
              <a:rPr lang="ru-RU" sz="1200" dirty="0" err="1" smtClean="0">
                <a:solidFill>
                  <a:srgbClr val="A50021"/>
                </a:solidFill>
              </a:rPr>
              <a:t>організм</a:t>
            </a:r>
            <a:endParaRPr lang="ru-RU" sz="1200" dirty="0">
              <a:solidFill>
                <a:srgbClr val="A50021"/>
              </a:solidFill>
            </a:endParaRPr>
          </a:p>
        </p:txBody>
      </p:sp>
      <p:sp>
        <p:nvSpPr>
          <p:cNvPr id="34" name="Cloud"/>
          <p:cNvSpPr>
            <a:spLocks noChangeAspect="1" noEditPoints="1" noChangeArrowheads="1"/>
          </p:cNvSpPr>
          <p:nvPr/>
        </p:nvSpPr>
        <p:spPr bwMode="auto">
          <a:xfrm>
            <a:off x="0" y="4857760"/>
            <a:ext cx="2285984" cy="1257310"/>
          </a:xfrm>
          <a:custGeom>
            <a:avLst/>
            <a:gdLst>
              <a:gd name="T0" fmla="*/ 7756 w 21600"/>
              <a:gd name="T1" fmla="*/ 742157 h 21600"/>
              <a:gd name="T2" fmla="*/ 1250157 w 21600"/>
              <a:gd name="T3" fmla="*/ 1482732 h 21600"/>
              <a:gd name="T4" fmla="*/ 2498229 w 21600"/>
              <a:gd name="T5" fmla="*/ 742157 h 21600"/>
              <a:gd name="T6" fmla="*/ 1250157 w 21600"/>
              <a:gd name="T7" fmla="*/ 8486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ru-RU" sz="1400" dirty="0" smtClean="0">
              <a:solidFill>
                <a:srgbClr val="006600"/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ru-RU" sz="1400" dirty="0" err="1" smtClean="0">
                <a:solidFill>
                  <a:srgbClr val="006600"/>
                </a:solidFill>
                <a:latin typeface="Arial Black" pitchFamily="34" charset="0"/>
              </a:rPr>
              <a:t>Захищеність</a:t>
            </a:r>
            <a:endParaRPr lang="ru-RU" sz="1400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38" name="Freeform 16"/>
          <p:cNvSpPr>
            <a:spLocks/>
          </p:cNvSpPr>
          <p:nvPr/>
        </p:nvSpPr>
        <p:spPr bwMode="auto">
          <a:xfrm>
            <a:off x="1285852" y="4686300"/>
            <a:ext cx="5989638" cy="2171700"/>
          </a:xfrm>
          <a:custGeom>
            <a:avLst/>
            <a:gdLst>
              <a:gd name="T0" fmla="*/ 1296 w 3773"/>
              <a:gd name="T1" fmla="*/ 96 h 1368"/>
              <a:gd name="T2" fmla="*/ 1096 w 3773"/>
              <a:gd name="T3" fmla="*/ 304 h 1368"/>
              <a:gd name="T4" fmla="*/ 936 w 3773"/>
              <a:gd name="T5" fmla="*/ 416 h 1368"/>
              <a:gd name="T6" fmla="*/ 632 w 3773"/>
              <a:gd name="T7" fmla="*/ 576 h 1368"/>
              <a:gd name="T8" fmla="*/ 640 w 3773"/>
              <a:gd name="T9" fmla="*/ 672 h 1368"/>
              <a:gd name="T10" fmla="*/ 504 w 3773"/>
              <a:gd name="T11" fmla="*/ 728 h 1368"/>
              <a:gd name="T12" fmla="*/ 408 w 3773"/>
              <a:gd name="T13" fmla="*/ 768 h 1368"/>
              <a:gd name="T14" fmla="*/ 232 w 3773"/>
              <a:gd name="T15" fmla="*/ 848 h 1368"/>
              <a:gd name="T16" fmla="*/ 0 w 3773"/>
              <a:gd name="T17" fmla="*/ 1088 h 1368"/>
              <a:gd name="T18" fmla="*/ 416 w 3773"/>
              <a:gd name="T19" fmla="*/ 1024 h 1368"/>
              <a:gd name="T20" fmla="*/ 736 w 3773"/>
              <a:gd name="T21" fmla="*/ 856 h 1368"/>
              <a:gd name="T22" fmla="*/ 976 w 3773"/>
              <a:gd name="T23" fmla="*/ 680 h 1368"/>
              <a:gd name="T24" fmla="*/ 1032 w 3773"/>
              <a:gd name="T25" fmla="*/ 648 h 1368"/>
              <a:gd name="T26" fmla="*/ 1264 w 3773"/>
              <a:gd name="T27" fmla="*/ 456 h 1368"/>
              <a:gd name="T28" fmla="*/ 1424 w 3773"/>
              <a:gd name="T29" fmla="*/ 304 h 1368"/>
              <a:gd name="T30" fmla="*/ 1440 w 3773"/>
              <a:gd name="T31" fmla="*/ 256 h 1368"/>
              <a:gd name="T32" fmla="*/ 1392 w 3773"/>
              <a:gd name="T33" fmla="*/ 368 h 1368"/>
              <a:gd name="T34" fmla="*/ 1312 w 3773"/>
              <a:gd name="T35" fmla="*/ 552 h 1368"/>
              <a:gd name="T36" fmla="*/ 1264 w 3773"/>
              <a:gd name="T37" fmla="*/ 688 h 1368"/>
              <a:gd name="T38" fmla="*/ 1032 w 3773"/>
              <a:gd name="T39" fmla="*/ 1048 h 1368"/>
              <a:gd name="T40" fmla="*/ 656 w 3773"/>
              <a:gd name="T41" fmla="*/ 1248 h 1368"/>
              <a:gd name="T42" fmla="*/ 1160 w 3773"/>
              <a:gd name="T43" fmla="*/ 1280 h 1368"/>
              <a:gd name="T44" fmla="*/ 1488 w 3773"/>
              <a:gd name="T45" fmla="*/ 1072 h 1368"/>
              <a:gd name="T46" fmla="*/ 1568 w 3773"/>
              <a:gd name="T47" fmla="*/ 896 h 1368"/>
              <a:gd name="T48" fmla="*/ 1616 w 3773"/>
              <a:gd name="T49" fmla="*/ 728 h 1368"/>
              <a:gd name="T50" fmla="*/ 1608 w 3773"/>
              <a:gd name="T51" fmla="*/ 528 h 1368"/>
              <a:gd name="T52" fmla="*/ 1680 w 3773"/>
              <a:gd name="T53" fmla="*/ 360 h 1368"/>
              <a:gd name="T54" fmla="*/ 1704 w 3773"/>
              <a:gd name="T55" fmla="*/ 1184 h 1368"/>
              <a:gd name="T56" fmla="*/ 1760 w 3773"/>
              <a:gd name="T57" fmla="*/ 1272 h 1368"/>
              <a:gd name="T58" fmla="*/ 1856 w 3773"/>
              <a:gd name="T59" fmla="*/ 1256 h 1368"/>
              <a:gd name="T60" fmla="*/ 1920 w 3773"/>
              <a:gd name="T61" fmla="*/ 1040 h 1368"/>
              <a:gd name="T62" fmla="*/ 1928 w 3773"/>
              <a:gd name="T63" fmla="*/ 480 h 1368"/>
              <a:gd name="T64" fmla="*/ 1888 w 3773"/>
              <a:gd name="T65" fmla="*/ 384 h 1368"/>
              <a:gd name="T66" fmla="*/ 1944 w 3773"/>
              <a:gd name="T67" fmla="*/ 432 h 1368"/>
              <a:gd name="T68" fmla="*/ 2072 w 3773"/>
              <a:gd name="T69" fmla="*/ 680 h 1368"/>
              <a:gd name="T70" fmla="*/ 2200 w 3773"/>
              <a:gd name="T71" fmla="*/ 992 h 1368"/>
              <a:gd name="T72" fmla="*/ 2240 w 3773"/>
              <a:gd name="T73" fmla="*/ 1056 h 1368"/>
              <a:gd name="T74" fmla="*/ 2544 w 3773"/>
              <a:gd name="T75" fmla="*/ 1232 h 1368"/>
              <a:gd name="T76" fmla="*/ 2840 w 3773"/>
              <a:gd name="T77" fmla="*/ 1128 h 1368"/>
              <a:gd name="T78" fmla="*/ 2528 w 3773"/>
              <a:gd name="T79" fmla="*/ 968 h 1368"/>
              <a:gd name="T80" fmla="*/ 2272 w 3773"/>
              <a:gd name="T81" fmla="*/ 600 h 1368"/>
              <a:gd name="T82" fmla="*/ 2160 w 3773"/>
              <a:gd name="T83" fmla="*/ 456 h 1368"/>
              <a:gd name="T84" fmla="*/ 2096 w 3773"/>
              <a:gd name="T85" fmla="*/ 392 h 1368"/>
              <a:gd name="T86" fmla="*/ 2312 w 3773"/>
              <a:gd name="T87" fmla="*/ 512 h 1368"/>
              <a:gd name="T88" fmla="*/ 2472 w 3773"/>
              <a:gd name="T89" fmla="*/ 592 h 1368"/>
              <a:gd name="T90" fmla="*/ 2648 w 3773"/>
              <a:gd name="T91" fmla="*/ 680 h 1368"/>
              <a:gd name="T92" fmla="*/ 3072 w 3773"/>
              <a:gd name="T93" fmla="*/ 904 h 1368"/>
              <a:gd name="T94" fmla="*/ 3432 w 3773"/>
              <a:gd name="T95" fmla="*/ 1056 h 1368"/>
              <a:gd name="T96" fmla="*/ 3768 w 3773"/>
              <a:gd name="T97" fmla="*/ 1048 h 1368"/>
              <a:gd name="T98" fmla="*/ 3600 w 3773"/>
              <a:gd name="T99" fmla="*/ 848 h 1368"/>
              <a:gd name="T100" fmla="*/ 3280 w 3773"/>
              <a:gd name="T101" fmla="*/ 736 h 1368"/>
              <a:gd name="T102" fmla="*/ 2880 w 3773"/>
              <a:gd name="T103" fmla="*/ 456 h 1368"/>
              <a:gd name="T104" fmla="*/ 2344 w 3773"/>
              <a:gd name="T105" fmla="*/ 408 h 1368"/>
              <a:gd name="T106" fmla="*/ 2056 w 3773"/>
              <a:gd name="T107" fmla="*/ 256 h 1368"/>
              <a:gd name="T108" fmla="*/ 2080 w 3773"/>
              <a:gd name="T109" fmla="*/ 128 h 1368"/>
              <a:gd name="T110" fmla="*/ 1792 w 3773"/>
              <a:gd name="T111" fmla="*/ 88 h 1368"/>
              <a:gd name="T112" fmla="*/ 2080 w 3773"/>
              <a:gd name="T113" fmla="*/ 24 h 1368"/>
              <a:gd name="T114" fmla="*/ 2080 w 3773"/>
              <a:gd name="T115" fmla="*/ 16 h 1368"/>
              <a:gd name="T116" fmla="*/ 2184 w 3773"/>
              <a:gd name="T117" fmla="*/ 208 h 1368"/>
              <a:gd name="T118" fmla="*/ 2248 w 3773"/>
              <a:gd name="T119" fmla="*/ 256 h 1368"/>
              <a:gd name="T120" fmla="*/ 2336 w 3773"/>
              <a:gd name="T121" fmla="*/ 400 h 1368"/>
              <a:gd name="T122" fmla="*/ 2176 w 3773"/>
              <a:gd name="T123" fmla="*/ 32 h 136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773"/>
              <a:gd name="T187" fmla="*/ 0 h 1368"/>
              <a:gd name="T188" fmla="*/ 3773 w 3773"/>
              <a:gd name="T189" fmla="*/ 1368 h 136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773" h="1368">
                <a:moveTo>
                  <a:pt x="1312" y="32"/>
                </a:moveTo>
                <a:cubicBezTo>
                  <a:pt x="1307" y="53"/>
                  <a:pt x="1309" y="78"/>
                  <a:pt x="1296" y="96"/>
                </a:cubicBezTo>
                <a:cubicBezTo>
                  <a:pt x="1255" y="150"/>
                  <a:pt x="1224" y="217"/>
                  <a:pt x="1168" y="256"/>
                </a:cubicBezTo>
                <a:cubicBezTo>
                  <a:pt x="1144" y="273"/>
                  <a:pt x="1120" y="288"/>
                  <a:pt x="1096" y="304"/>
                </a:cubicBezTo>
                <a:cubicBezTo>
                  <a:pt x="1088" y="309"/>
                  <a:pt x="1072" y="320"/>
                  <a:pt x="1072" y="320"/>
                </a:cubicBezTo>
                <a:cubicBezTo>
                  <a:pt x="1036" y="374"/>
                  <a:pt x="981" y="378"/>
                  <a:pt x="936" y="416"/>
                </a:cubicBezTo>
                <a:cubicBezTo>
                  <a:pt x="866" y="475"/>
                  <a:pt x="785" y="519"/>
                  <a:pt x="704" y="560"/>
                </a:cubicBezTo>
                <a:cubicBezTo>
                  <a:pt x="682" y="571"/>
                  <a:pt x="654" y="571"/>
                  <a:pt x="632" y="576"/>
                </a:cubicBezTo>
                <a:cubicBezTo>
                  <a:pt x="599" y="583"/>
                  <a:pt x="732" y="587"/>
                  <a:pt x="696" y="600"/>
                </a:cubicBezTo>
                <a:cubicBezTo>
                  <a:pt x="673" y="608"/>
                  <a:pt x="657" y="655"/>
                  <a:pt x="640" y="672"/>
                </a:cubicBezTo>
                <a:cubicBezTo>
                  <a:pt x="623" y="689"/>
                  <a:pt x="615" y="695"/>
                  <a:pt x="592" y="704"/>
                </a:cubicBezTo>
                <a:cubicBezTo>
                  <a:pt x="560" y="714"/>
                  <a:pt x="530" y="711"/>
                  <a:pt x="504" y="728"/>
                </a:cubicBezTo>
                <a:cubicBezTo>
                  <a:pt x="479" y="745"/>
                  <a:pt x="451" y="746"/>
                  <a:pt x="424" y="760"/>
                </a:cubicBezTo>
                <a:cubicBezTo>
                  <a:pt x="416" y="764"/>
                  <a:pt x="415" y="764"/>
                  <a:pt x="408" y="768"/>
                </a:cubicBezTo>
                <a:cubicBezTo>
                  <a:pt x="391" y="777"/>
                  <a:pt x="376" y="781"/>
                  <a:pt x="360" y="792"/>
                </a:cubicBezTo>
                <a:cubicBezTo>
                  <a:pt x="352" y="797"/>
                  <a:pt x="232" y="848"/>
                  <a:pt x="232" y="848"/>
                </a:cubicBezTo>
                <a:cubicBezTo>
                  <a:pt x="192" y="908"/>
                  <a:pt x="91" y="903"/>
                  <a:pt x="48" y="960"/>
                </a:cubicBezTo>
                <a:cubicBezTo>
                  <a:pt x="33" y="1004"/>
                  <a:pt x="12" y="1040"/>
                  <a:pt x="0" y="1088"/>
                </a:cubicBezTo>
                <a:cubicBezTo>
                  <a:pt x="47" y="1104"/>
                  <a:pt x="82" y="1079"/>
                  <a:pt x="128" y="1072"/>
                </a:cubicBezTo>
                <a:cubicBezTo>
                  <a:pt x="225" y="1058"/>
                  <a:pt x="319" y="1036"/>
                  <a:pt x="416" y="1024"/>
                </a:cubicBezTo>
                <a:cubicBezTo>
                  <a:pt x="453" y="1012"/>
                  <a:pt x="494" y="1003"/>
                  <a:pt x="528" y="984"/>
                </a:cubicBezTo>
                <a:cubicBezTo>
                  <a:pt x="596" y="946"/>
                  <a:pt x="660" y="875"/>
                  <a:pt x="736" y="856"/>
                </a:cubicBezTo>
                <a:cubicBezTo>
                  <a:pt x="795" y="797"/>
                  <a:pt x="776" y="822"/>
                  <a:pt x="832" y="784"/>
                </a:cubicBezTo>
                <a:cubicBezTo>
                  <a:pt x="863" y="738"/>
                  <a:pt x="923" y="698"/>
                  <a:pt x="976" y="680"/>
                </a:cubicBezTo>
                <a:cubicBezTo>
                  <a:pt x="987" y="672"/>
                  <a:pt x="996" y="663"/>
                  <a:pt x="1008" y="656"/>
                </a:cubicBezTo>
                <a:cubicBezTo>
                  <a:pt x="1015" y="652"/>
                  <a:pt x="1025" y="653"/>
                  <a:pt x="1032" y="648"/>
                </a:cubicBezTo>
                <a:cubicBezTo>
                  <a:pt x="1073" y="621"/>
                  <a:pt x="1104" y="584"/>
                  <a:pt x="1152" y="568"/>
                </a:cubicBezTo>
                <a:cubicBezTo>
                  <a:pt x="1181" y="524"/>
                  <a:pt x="1220" y="485"/>
                  <a:pt x="1264" y="456"/>
                </a:cubicBezTo>
                <a:cubicBezTo>
                  <a:pt x="1284" y="426"/>
                  <a:pt x="1330" y="402"/>
                  <a:pt x="1360" y="376"/>
                </a:cubicBezTo>
                <a:cubicBezTo>
                  <a:pt x="1385" y="355"/>
                  <a:pt x="1401" y="327"/>
                  <a:pt x="1424" y="304"/>
                </a:cubicBezTo>
                <a:cubicBezTo>
                  <a:pt x="1432" y="280"/>
                  <a:pt x="1440" y="256"/>
                  <a:pt x="1448" y="232"/>
                </a:cubicBezTo>
                <a:cubicBezTo>
                  <a:pt x="1451" y="224"/>
                  <a:pt x="1444" y="248"/>
                  <a:pt x="1440" y="256"/>
                </a:cubicBezTo>
                <a:cubicBezTo>
                  <a:pt x="1436" y="265"/>
                  <a:pt x="1428" y="271"/>
                  <a:pt x="1424" y="280"/>
                </a:cubicBezTo>
                <a:cubicBezTo>
                  <a:pt x="1410" y="308"/>
                  <a:pt x="1403" y="339"/>
                  <a:pt x="1392" y="368"/>
                </a:cubicBezTo>
                <a:cubicBezTo>
                  <a:pt x="1382" y="396"/>
                  <a:pt x="1371" y="429"/>
                  <a:pt x="1360" y="456"/>
                </a:cubicBezTo>
                <a:cubicBezTo>
                  <a:pt x="1346" y="489"/>
                  <a:pt x="1323" y="518"/>
                  <a:pt x="1312" y="552"/>
                </a:cubicBezTo>
                <a:cubicBezTo>
                  <a:pt x="1304" y="576"/>
                  <a:pt x="1299" y="601"/>
                  <a:pt x="1288" y="624"/>
                </a:cubicBezTo>
                <a:cubicBezTo>
                  <a:pt x="1278" y="644"/>
                  <a:pt x="1274" y="668"/>
                  <a:pt x="1264" y="688"/>
                </a:cubicBezTo>
                <a:cubicBezTo>
                  <a:pt x="1255" y="705"/>
                  <a:pt x="1232" y="736"/>
                  <a:pt x="1232" y="736"/>
                </a:cubicBezTo>
                <a:cubicBezTo>
                  <a:pt x="1206" y="840"/>
                  <a:pt x="1114" y="980"/>
                  <a:pt x="1032" y="1048"/>
                </a:cubicBezTo>
                <a:cubicBezTo>
                  <a:pt x="992" y="1081"/>
                  <a:pt x="972" y="1127"/>
                  <a:pt x="920" y="1144"/>
                </a:cubicBezTo>
                <a:cubicBezTo>
                  <a:pt x="896" y="1168"/>
                  <a:pt x="680" y="1224"/>
                  <a:pt x="656" y="1248"/>
                </a:cubicBezTo>
                <a:cubicBezTo>
                  <a:pt x="648" y="1256"/>
                  <a:pt x="640" y="1216"/>
                  <a:pt x="640" y="1216"/>
                </a:cubicBezTo>
                <a:cubicBezTo>
                  <a:pt x="589" y="1368"/>
                  <a:pt x="1124" y="1281"/>
                  <a:pt x="1160" y="1280"/>
                </a:cubicBezTo>
                <a:cubicBezTo>
                  <a:pt x="1184" y="1264"/>
                  <a:pt x="1212" y="1252"/>
                  <a:pt x="1232" y="1232"/>
                </a:cubicBezTo>
                <a:cubicBezTo>
                  <a:pt x="1291" y="1173"/>
                  <a:pt x="1442" y="1142"/>
                  <a:pt x="1488" y="1072"/>
                </a:cubicBezTo>
                <a:cubicBezTo>
                  <a:pt x="1507" y="1044"/>
                  <a:pt x="1525" y="1056"/>
                  <a:pt x="1536" y="1024"/>
                </a:cubicBezTo>
                <a:cubicBezTo>
                  <a:pt x="1547" y="991"/>
                  <a:pt x="1547" y="927"/>
                  <a:pt x="1568" y="896"/>
                </a:cubicBezTo>
                <a:cubicBezTo>
                  <a:pt x="1591" y="804"/>
                  <a:pt x="1583" y="909"/>
                  <a:pt x="1616" y="832"/>
                </a:cubicBezTo>
                <a:cubicBezTo>
                  <a:pt x="1628" y="805"/>
                  <a:pt x="1604" y="755"/>
                  <a:pt x="1616" y="728"/>
                </a:cubicBezTo>
                <a:cubicBezTo>
                  <a:pt x="1620" y="719"/>
                  <a:pt x="1532" y="729"/>
                  <a:pt x="1536" y="720"/>
                </a:cubicBezTo>
                <a:cubicBezTo>
                  <a:pt x="1564" y="658"/>
                  <a:pt x="1570" y="585"/>
                  <a:pt x="1608" y="528"/>
                </a:cubicBezTo>
                <a:cubicBezTo>
                  <a:pt x="1624" y="464"/>
                  <a:pt x="1640" y="400"/>
                  <a:pt x="1656" y="336"/>
                </a:cubicBezTo>
                <a:cubicBezTo>
                  <a:pt x="1664" y="344"/>
                  <a:pt x="1675" y="350"/>
                  <a:pt x="1680" y="360"/>
                </a:cubicBezTo>
                <a:cubicBezTo>
                  <a:pt x="1689" y="380"/>
                  <a:pt x="1696" y="424"/>
                  <a:pt x="1696" y="424"/>
                </a:cubicBezTo>
                <a:cubicBezTo>
                  <a:pt x="1699" y="677"/>
                  <a:pt x="1697" y="931"/>
                  <a:pt x="1704" y="1184"/>
                </a:cubicBezTo>
                <a:cubicBezTo>
                  <a:pt x="1705" y="1216"/>
                  <a:pt x="1560" y="1280"/>
                  <a:pt x="1560" y="1280"/>
                </a:cubicBezTo>
                <a:cubicBezTo>
                  <a:pt x="1573" y="1277"/>
                  <a:pt x="1747" y="1277"/>
                  <a:pt x="1760" y="1272"/>
                </a:cubicBezTo>
                <a:cubicBezTo>
                  <a:pt x="1804" y="1256"/>
                  <a:pt x="1764" y="1249"/>
                  <a:pt x="1808" y="1264"/>
                </a:cubicBezTo>
                <a:cubicBezTo>
                  <a:pt x="1824" y="1261"/>
                  <a:pt x="1843" y="1265"/>
                  <a:pt x="1856" y="1256"/>
                </a:cubicBezTo>
                <a:cubicBezTo>
                  <a:pt x="1886" y="1235"/>
                  <a:pt x="1896" y="1185"/>
                  <a:pt x="1904" y="1152"/>
                </a:cubicBezTo>
                <a:cubicBezTo>
                  <a:pt x="1925" y="965"/>
                  <a:pt x="1901" y="1161"/>
                  <a:pt x="1920" y="1040"/>
                </a:cubicBezTo>
                <a:cubicBezTo>
                  <a:pt x="1926" y="1003"/>
                  <a:pt x="1936" y="928"/>
                  <a:pt x="1936" y="928"/>
                </a:cubicBezTo>
                <a:cubicBezTo>
                  <a:pt x="1933" y="779"/>
                  <a:pt x="1935" y="629"/>
                  <a:pt x="1928" y="480"/>
                </a:cubicBezTo>
                <a:cubicBezTo>
                  <a:pt x="1926" y="434"/>
                  <a:pt x="1912" y="440"/>
                  <a:pt x="1896" y="408"/>
                </a:cubicBezTo>
                <a:cubicBezTo>
                  <a:pt x="1892" y="400"/>
                  <a:pt x="1892" y="392"/>
                  <a:pt x="1888" y="384"/>
                </a:cubicBezTo>
                <a:cubicBezTo>
                  <a:pt x="1884" y="375"/>
                  <a:pt x="1865" y="354"/>
                  <a:pt x="1872" y="360"/>
                </a:cubicBezTo>
                <a:cubicBezTo>
                  <a:pt x="1898" y="382"/>
                  <a:pt x="1944" y="432"/>
                  <a:pt x="1944" y="432"/>
                </a:cubicBezTo>
                <a:cubicBezTo>
                  <a:pt x="1959" y="478"/>
                  <a:pt x="2012" y="550"/>
                  <a:pt x="2040" y="592"/>
                </a:cubicBezTo>
                <a:cubicBezTo>
                  <a:pt x="2048" y="625"/>
                  <a:pt x="2057" y="650"/>
                  <a:pt x="2072" y="680"/>
                </a:cubicBezTo>
                <a:cubicBezTo>
                  <a:pt x="2084" y="741"/>
                  <a:pt x="2110" y="837"/>
                  <a:pt x="2144" y="888"/>
                </a:cubicBezTo>
                <a:cubicBezTo>
                  <a:pt x="2154" y="929"/>
                  <a:pt x="2177" y="957"/>
                  <a:pt x="2200" y="992"/>
                </a:cubicBezTo>
                <a:cubicBezTo>
                  <a:pt x="2208" y="1004"/>
                  <a:pt x="2208" y="1020"/>
                  <a:pt x="2216" y="1032"/>
                </a:cubicBezTo>
                <a:cubicBezTo>
                  <a:pt x="2222" y="1042"/>
                  <a:pt x="2233" y="1047"/>
                  <a:pt x="2240" y="1056"/>
                </a:cubicBezTo>
                <a:cubicBezTo>
                  <a:pt x="2275" y="1098"/>
                  <a:pt x="2303" y="1156"/>
                  <a:pt x="2352" y="1184"/>
                </a:cubicBezTo>
                <a:cubicBezTo>
                  <a:pt x="2411" y="1218"/>
                  <a:pt x="2478" y="1225"/>
                  <a:pt x="2544" y="1232"/>
                </a:cubicBezTo>
                <a:cubicBezTo>
                  <a:pt x="2661" y="1261"/>
                  <a:pt x="2655" y="1255"/>
                  <a:pt x="2824" y="1248"/>
                </a:cubicBezTo>
                <a:cubicBezTo>
                  <a:pt x="2860" y="1212"/>
                  <a:pt x="2879" y="1205"/>
                  <a:pt x="2840" y="1128"/>
                </a:cubicBezTo>
                <a:cubicBezTo>
                  <a:pt x="2830" y="1109"/>
                  <a:pt x="2745" y="1106"/>
                  <a:pt x="2728" y="1096"/>
                </a:cubicBezTo>
                <a:cubicBezTo>
                  <a:pt x="2660" y="1058"/>
                  <a:pt x="2593" y="1011"/>
                  <a:pt x="2528" y="968"/>
                </a:cubicBezTo>
                <a:cubicBezTo>
                  <a:pt x="2463" y="925"/>
                  <a:pt x="2393" y="818"/>
                  <a:pt x="2360" y="744"/>
                </a:cubicBezTo>
                <a:cubicBezTo>
                  <a:pt x="2336" y="690"/>
                  <a:pt x="2315" y="643"/>
                  <a:pt x="2272" y="600"/>
                </a:cubicBezTo>
                <a:cubicBezTo>
                  <a:pt x="2255" y="549"/>
                  <a:pt x="2205" y="524"/>
                  <a:pt x="2176" y="480"/>
                </a:cubicBezTo>
                <a:cubicBezTo>
                  <a:pt x="2171" y="472"/>
                  <a:pt x="2167" y="463"/>
                  <a:pt x="2160" y="456"/>
                </a:cubicBezTo>
                <a:cubicBezTo>
                  <a:pt x="2097" y="393"/>
                  <a:pt x="2178" y="495"/>
                  <a:pt x="2112" y="416"/>
                </a:cubicBezTo>
                <a:cubicBezTo>
                  <a:pt x="2106" y="409"/>
                  <a:pt x="2088" y="397"/>
                  <a:pt x="2096" y="392"/>
                </a:cubicBezTo>
                <a:cubicBezTo>
                  <a:pt x="2107" y="384"/>
                  <a:pt x="2123" y="397"/>
                  <a:pt x="2136" y="400"/>
                </a:cubicBezTo>
                <a:cubicBezTo>
                  <a:pt x="2194" y="436"/>
                  <a:pt x="2248" y="496"/>
                  <a:pt x="2312" y="512"/>
                </a:cubicBezTo>
                <a:cubicBezTo>
                  <a:pt x="2374" y="553"/>
                  <a:pt x="2342" y="538"/>
                  <a:pt x="2408" y="560"/>
                </a:cubicBezTo>
                <a:cubicBezTo>
                  <a:pt x="2479" y="613"/>
                  <a:pt x="2402" y="562"/>
                  <a:pt x="2472" y="592"/>
                </a:cubicBezTo>
                <a:cubicBezTo>
                  <a:pt x="2500" y="604"/>
                  <a:pt x="2526" y="625"/>
                  <a:pt x="2552" y="640"/>
                </a:cubicBezTo>
                <a:cubicBezTo>
                  <a:pt x="2663" y="702"/>
                  <a:pt x="2538" y="630"/>
                  <a:pt x="2648" y="680"/>
                </a:cubicBezTo>
                <a:cubicBezTo>
                  <a:pt x="2773" y="737"/>
                  <a:pt x="2884" y="820"/>
                  <a:pt x="3016" y="864"/>
                </a:cubicBezTo>
                <a:cubicBezTo>
                  <a:pt x="3045" y="908"/>
                  <a:pt x="3015" y="872"/>
                  <a:pt x="3072" y="904"/>
                </a:cubicBezTo>
                <a:cubicBezTo>
                  <a:pt x="3113" y="927"/>
                  <a:pt x="3120" y="942"/>
                  <a:pt x="3168" y="952"/>
                </a:cubicBezTo>
                <a:cubicBezTo>
                  <a:pt x="3250" y="1007"/>
                  <a:pt x="3337" y="1032"/>
                  <a:pt x="3432" y="1056"/>
                </a:cubicBezTo>
                <a:cubicBezTo>
                  <a:pt x="3475" y="1053"/>
                  <a:pt x="3520" y="1062"/>
                  <a:pt x="3560" y="1048"/>
                </a:cubicBezTo>
                <a:cubicBezTo>
                  <a:pt x="3578" y="1042"/>
                  <a:pt x="3762" y="1066"/>
                  <a:pt x="3768" y="1048"/>
                </a:cubicBezTo>
                <a:cubicBezTo>
                  <a:pt x="3773" y="1032"/>
                  <a:pt x="3608" y="952"/>
                  <a:pt x="3608" y="952"/>
                </a:cubicBezTo>
                <a:cubicBezTo>
                  <a:pt x="3605" y="917"/>
                  <a:pt x="3604" y="883"/>
                  <a:pt x="3600" y="848"/>
                </a:cubicBezTo>
                <a:cubicBezTo>
                  <a:pt x="3592" y="780"/>
                  <a:pt x="3514" y="824"/>
                  <a:pt x="3448" y="808"/>
                </a:cubicBezTo>
                <a:cubicBezTo>
                  <a:pt x="3405" y="779"/>
                  <a:pt x="3325" y="759"/>
                  <a:pt x="3280" y="736"/>
                </a:cubicBezTo>
                <a:cubicBezTo>
                  <a:pt x="3187" y="689"/>
                  <a:pt x="3120" y="511"/>
                  <a:pt x="3016" y="496"/>
                </a:cubicBezTo>
                <a:cubicBezTo>
                  <a:pt x="2973" y="467"/>
                  <a:pt x="2931" y="465"/>
                  <a:pt x="2880" y="456"/>
                </a:cubicBezTo>
                <a:cubicBezTo>
                  <a:pt x="2847" y="450"/>
                  <a:pt x="2782" y="427"/>
                  <a:pt x="2744" y="424"/>
                </a:cubicBezTo>
                <a:cubicBezTo>
                  <a:pt x="2664" y="417"/>
                  <a:pt x="2398" y="410"/>
                  <a:pt x="2344" y="408"/>
                </a:cubicBezTo>
                <a:cubicBezTo>
                  <a:pt x="2298" y="389"/>
                  <a:pt x="2249" y="380"/>
                  <a:pt x="2200" y="368"/>
                </a:cubicBezTo>
                <a:cubicBezTo>
                  <a:pt x="2149" y="334"/>
                  <a:pt x="2107" y="290"/>
                  <a:pt x="2056" y="256"/>
                </a:cubicBezTo>
                <a:cubicBezTo>
                  <a:pt x="2018" y="231"/>
                  <a:pt x="2120" y="63"/>
                  <a:pt x="2080" y="48"/>
                </a:cubicBezTo>
                <a:cubicBezTo>
                  <a:pt x="2032" y="30"/>
                  <a:pt x="2118" y="157"/>
                  <a:pt x="2080" y="128"/>
                </a:cubicBezTo>
                <a:cubicBezTo>
                  <a:pt x="2051" y="105"/>
                  <a:pt x="2043" y="112"/>
                  <a:pt x="2016" y="88"/>
                </a:cubicBezTo>
                <a:cubicBezTo>
                  <a:pt x="1999" y="73"/>
                  <a:pt x="1792" y="88"/>
                  <a:pt x="1792" y="88"/>
                </a:cubicBezTo>
                <a:cubicBezTo>
                  <a:pt x="1882" y="66"/>
                  <a:pt x="1774" y="90"/>
                  <a:pt x="1976" y="72"/>
                </a:cubicBezTo>
                <a:cubicBezTo>
                  <a:pt x="2007" y="69"/>
                  <a:pt x="2052" y="38"/>
                  <a:pt x="2080" y="24"/>
                </a:cubicBezTo>
                <a:cubicBezTo>
                  <a:pt x="2089" y="20"/>
                  <a:pt x="2104" y="18"/>
                  <a:pt x="2104" y="8"/>
                </a:cubicBezTo>
                <a:cubicBezTo>
                  <a:pt x="2104" y="0"/>
                  <a:pt x="2088" y="13"/>
                  <a:pt x="2080" y="16"/>
                </a:cubicBezTo>
                <a:cubicBezTo>
                  <a:pt x="2061" y="74"/>
                  <a:pt x="2023" y="264"/>
                  <a:pt x="2072" y="296"/>
                </a:cubicBezTo>
                <a:cubicBezTo>
                  <a:pt x="2115" y="360"/>
                  <a:pt x="2131" y="155"/>
                  <a:pt x="2184" y="208"/>
                </a:cubicBezTo>
                <a:cubicBezTo>
                  <a:pt x="2191" y="215"/>
                  <a:pt x="2160" y="346"/>
                  <a:pt x="2168" y="352"/>
                </a:cubicBezTo>
                <a:cubicBezTo>
                  <a:pt x="2182" y="363"/>
                  <a:pt x="2233" y="246"/>
                  <a:pt x="2248" y="256"/>
                </a:cubicBezTo>
                <a:cubicBezTo>
                  <a:pt x="2269" y="288"/>
                  <a:pt x="2308" y="315"/>
                  <a:pt x="2320" y="352"/>
                </a:cubicBezTo>
                <a:cubicBezTo>
                  <a:pt x="2325" y="368"/>
                  <a:pt x="2345" y="414"/>
                  <a:pt x="2336" y="400"/>
                </a:cubicBezTo>
                <a:cubicBezTo>
                  <a:pt x="2284" y="322"/>
                  <a:pt x="2270" y="225"/>
                  <a:pt x="2248" y="136"/>
                </a:cubicBezTo>
                <a:cubicBezTo>
                  <a:pt x="2240" y="102"/>
                  <a:pt x="2225" y="32"/>
                  <a:pt x="2176" y="32"/>
                </a:cubicBezTo>
                <a:cubicBezTo>
                  <a:pt x="1888" y="29"/>
                  <a:pt x="1600" y="32"/>
                  <a:pt x="1312" y="32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13336" name="Прямоугольник 28"/>
          <p:cNvSpPr>
            <a:spLocks noChangeArrowheads="1"/>
          </p:cNvSpPr>
          <p:nvPr/>
        </p:nvSpPr>
        <p:spPr bwMode="auto">
          <a:xfrm rot="-2174436">
            <a:off x="2649232" y="5049091"/>
            <a:ext cx="11641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 err="1" smtClean="0">
                <a:solidFill>
                  <a:srgbClr val="A50021"/>
                </a:solidFill>
                <a:latin typeface="Arial Black" pitchFamily="34" charset="0"/>
              </a:rPr>
              <a:t>почуття</a:t>
            </a:r>
            <a:endParaRPr lang="ru-RU" dirty="0">
              <a:solidFill>
                <a:srgbClr val="A50021"/>
              </a:solidFill>
              <a:latin typeface="Arial Black" pitchFamily="34" charset="0"/>
            </a:endParaRPr>
          </a:p>
        </p:txBody>
      </p:sp>
      <p:sp>
        <p:nvSpPr>
          <p:cNvPr id="13337" name="Прямоугольник 29"/>
          <p:cNvSpPr>
            <a:spLocks noChangeArrowheads="1"/>
          </p:cNvSpPr>
          <p:nvPr/>
        </p:nvSpPr>
        <p:spPr bwMode="auto">
          <a:xfrm rot="-3671683">
            <a:off x="3138027" y="5286147"/>
            <a:ext cx="11961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 err="1" smtClean="0">
                <a:solidFill>
                  <a:srgbClr val="A50021"/>
                </a:solidFill>
                <a:latin typeface="Arial Black" pitchFamily="34" charset="0"/>
              </a:rPr>
              <a:t>власної</a:t>
            </a:r>
            <a:endParaRPr lang="ru-RU" dirty="0">
              <a:solidFill>
                <a:srgbClr val="A50021"/>
              </a:solidFill>
              <a:latin typeface="Arial Black" pitchFamily="34" charset="0"/>
            </a:endParaRPr>
          </a:p>
        </p:txBody>
      </p:sp>
      <p:sp>
        <p:nvSpPr>
          <p:cNvPr id="13338" name="Прямоугольник 40"/>
          <p:cNvSpPr>
            <a:spLocks noChangeArrowheads="1"/>
          </p:cNvSpPr>
          <p:nvPr/>
        </p:nvSpPr>
        <p:spPr bwMode="auto">
          <a:xfrm rot="-4994571">
            <a:off x="3581302" y="5230014"/>
            <a:ext cx="1364704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rgbClr val="A50021"/>
                </a:solidFill>
                <a:latin typeface="Arial Black" pitchFamily="34" charset="0"/>
              </a:rPr>
              <a:t>гідності</a:t>
            </a:r>
            <a:endParaRPr lang="ru-RU" dirty="0">
              <a:solidFill>
                <a:srgbClr val="A50021"/>
              </a:solidFill>
              <a:latin typeface="Arial Black" pitchFamily="34" charset="0"/>
            </a:endParaRPr>
          </a:p>
        </p:txBody>
      </p:sp>
      <p:sp>
        <p:nvSpPr>
          <p:cNvPr id="13339" name="Прямоугольник 41"/>
          <p:cNvSpPr>
            <a:spLocks noChangeArrowheads="1"/>
          </p:cNvSpPr>
          <p:nvPr/>
        </p:nvSpPr>
        <p:spPr bwMode="auto">
          <a:xfrm>
            <a:off x="4286248" y="3286124"/>
            <a:ext cx="13805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 err="1" smtClean="0">
                <a:solidFill>
                  <a:srgbClr val="FFFF00"/>
                </a:solidFill>
                <a:latin typeface="Arial Black" pitchFamily="34" charset="0"/>
              </a:rPr>
              <a:t>самоповага</a:t>
            </a:r>
            <a:endParaRPr lang="ru-RU" sz="1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5" name="Cloud"/>
          <p:cNvSpPr>
            <a:spLocks noChangeAspect="1" noEditPoints="1" noChangeArrowheads="1"/>
          </p:cNvSpPr>
          <p:nvPr/>
        </p:nvSpPr>
        <p:spPr bwMode="auto">
          <a:xfrm>
            <a:off x="1643042" y="5700712"/>
            <a:ext cx="1428760" cy="957322"/>
          </a:xfrm>
          <a:custGeom>
            <a:avLst/>
            <a:gdLst>
              <a:gd name="T0" fmla="*/ 5358 w 21600"/>
              <a:gd name="T1" fmla="*/ 578644 h 21600"/>
              <a:gd name="T2" fmla="*/ 863600 w 21600"/>
              <a:gd name="T3" fmla="*/ 1156056 h 21600"/>
              <a:gd name="T4" fmla="*/ 1725761 w 21600"/>
              <a:gd name="T5" fmla="*/ 578644 h 21600"/>
              <a:gd name="T6" fmla="*/ 863600 w 21600"/>
              <a:gd name="T7" fmla="*/ 661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ru-RU" sz="800" b="1" dirty="0" smtClean="0">
              <a:solidFill>
                <a:srgbClr val="006600"/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ru-RU" sz="1600" b="1" dirty="0" err="1" smtClean="0">
                <a:solidFill>
                  <a:srgbClr val="006600"/>
                </a:solidFill>
                <a:latin typeface="Arial Black" pitchFamily="34" charset="0"/>
              </a:rPr>
              <a:t>довіра</a:t>
            </a:r>
            <a:endParaRPr lang="ru-RU" sz="1600" b="1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36" name="Cloud"/>
          <p:cNvSpPr>
            <a:spLocks noChangeAspect="1" noEditPoints="1" noChangeArrowheads="1"/>
          </p:cNvSpPr>
          <p:nvPr/>
        </p:nvSpPr>
        <p:spPr bwMode="auto">
          <a:xfrm>
            <a:off x="4643438" y="5857891"/>
            <a:ext cx="1428760" cy="957059"/>
          </a:xfrm>
          <a:custGeom>
            <a:avLst/>
            <a:gdLst>
              <a:gd name="T0" fmla="*/ 6697 w 21600"/>
              <a:gd name="T1" fmla="*/ 723106 h 21600"/>
              <a:gd name="T2" fmla="*/ 1079500 w 21600"/>
              <a:gd name="T3" fmla="*/ 1444672 h 21600"/>
              <a:gd name="T4" fmla="*/ 2157201 w 21600"/>
              <a:gd name="T5" fmla="*/ 723106 h 21600"/>
              <a:gd name="T6" fmla="*/ 1079500 w 21600"/>
              <a:gd name="T7" fmla="*/ 82689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ru-RU" sz="800" dirty="0" smtClean="0">
              <a:solidFill>
                <a:srgbClr val="006600"/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ru-RU" sz="1600" dirty="0" err="1" smtClean="0">
                <a:solidFill>
                  <a:srgbClr val="006600"/>
                </a:solidFill>
                <a:latin typeface="Arial Black" pitchFamily="34" charset="0"/>
              </a:rPr>
              <a:t>любов</a:t>
            </a:r>
            <a:endParaRPr lang="ru-RU" sz="1600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37" name="Cloud"/>
          <p:cNvSpPr>
            <a:spLocks noChangeAspect="1" noEditPoints="1" noChangeArrowheads="1"/>
          </p:cNvSpPr>
          <p:nvPr/>
        </p:nvSpPr>
        <p:spPr bwMode="auto">
          <a:xfrm>
            <a:off x="6143636" y="5241926"/>
            <a:ext cx="1857388" cy="1244780"/>
          </a:xfrm>
          <a:custGeom>
            <a:avLst/>
            <a:gdLst>
              <a:gd name="T0" fmla="*/ 7480 w 21600"/>
              <a:gd name="T1" fmla="*/ 808038 h 21600"/>
              <a:gd name="T2" fmla="*/ 1205706 w 21600"/>
              <a:gd name="T3" fmla="*/ 1614354 h 21600"/>
              <a:gd name="T4" fmla="*/ 2409402 w 21600"/>
              <a:gd name="T5" fmla="*/ 808038 h 21600"/>
              <a:gd name="T6" fmla="*/ 1205706 w 21600"/>
              <a:gd name="T7" fmla="*/ 92401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ru-RU" sz="800" dirty="0" smtClean="0">
              <a:solidFill>
                <a:srgbClr val="006600"/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ru-RU" sz="1600" dirty="0" err="1" smtClean="0">
                <a:solidFill>
                  <a:srgbClr val="006600"/>
                </a:solidFill>
                <a:latin typeface="Arial Black" pitchFamily="34" charset="0"/>
              </a:rPr>
              <a:t>безпека</a:t>
            </a:r>
            <a:endParaRPr lang="ru-RU" sz="1600" dirty="0">
              <a:solidFill>
                <a:srgbClr val="0066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5" grpId="0" animBg="1"/>
      <p:bldP spid="6166" grpId="0" animBg="1"/>
      <p:bldP spid="6175" grpId="0"/>
      <p:bldP spid="6176" grpId="0"/>
      <p:bldP spid="6177" grpId="0"/>
      <p:bldP spid="6178" grpId="0"/>
      <p:bldP spid="6179" grpId="0"/>
      <p:bldP spid="6180" grpId="0"/>
      <p:bldP spid="6180" grpId="1"/>
      <p:bldP spid="6184" grpId="0"/>
      <p:bldP spid="34" grpId="0" animBg="1"/>
      <p:bldP spid="13336" grpId="0"/>
      <p:bldP spid="13337" grpId="0"/>
      <p:bldP spid="13338" grpId="0"/>
      <p:bldP spid="13339" grpId="0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0" y="4857750"/>
            <a:ext cx="4214813" cy="2000250"/>
          </a:xfrm>
          <a:prstGeom prst="rect">
            <a:avLst/>
          </a:prstGeom>
          <a:gradFill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5" name="Freeform 21"/>
          <p:cNvSpPr>
            <a:spLocks/>
          </p:cNvSpPr>
          <p:nvPr/>
        </p:nvSpPr>
        <p:spPr bwMode="auto">
          <a:xfrm>
            <a:off x="1331913" y="2997200"/>
            <a:ext cx="857250" cy="2093913"/>
          </a:xfrm>
          <a:custGeom>
            <a:avLst/>
            <a:gdLst>
              <a:gd name="T0" fmla="*/ 2147483647 w 1113"/>
              <a:gd name="T1" fmla="*/ 2147483647 h 2534"/>
              <a:gd name="T2" fmla="*/ 2147483647 w 1113"/>
              <a:gd name="T3" fmla="*/ 2147483647 h 2534"/>
              <a:gd name="T4" fmla="*/ 2147483647 w 1113"/>
              <a:gd name="T5" fmla="*/ 2147483647 h 2534"/>
              <a:gd name="T6" fmla="*/ 2147483647 w 1113"/>
              <a:gd name="T7" fmla="*/ 2147483647 h 2534"/>
              <a:gd name="T8" fmla="*/ 2147483647 w 1113"/>
              <a:gd name="T9" fmla="*/ 2147483647 h 2534"/>
              <a:gd name="T10" fmla="*/ 2147483647 w 1113"/>
              <a:gd name="T11" fmla="*/ 2147483647 h 2534"/>
              <a:gd name="T12" fmla="*/ 2147483647 w 1113"/>
              <a:gd name="T13" fmla="*/ 2147483647 h 2534"/>
              <a:gd name="T14" fmla="*/ 2147483647 w 1113"/>
              <a:gd name="T15" fmla="*/ 2147483647 h 25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13"/>
              <a:gd name="T25" fmla="*/ 0 h 2534"/>
              <a:gd name="T26" fmla="*/ 1113 w 1113"/>
              <a:gd name="T27" fmla="*/ 2534 h 25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13" h="2534">
                <a:moveTo>
                  <a:pt x="123" y="2325"/>
                </a:moveTo>
                <a:cubicBezTo>
                  <a:pt x="0" y="2197"/>
                  <a:pt x="221" y="1725"/>
                  <a:pt x="244" y="1519"/>
                </a:cubicBezTo>
                <a:cubicBezTo>
                  <a:pt x="267" y="1313"/>
                  <a:pt x="239" y="1299"/>
                  <a:pt x="260" y="1087"/>
                </a:cubicBezTo>
                <a:cubicBezTo>
                  <a:pt x="281" y="875"/>
                  <a:pt x="344" y="374"/>
                  <a:pt x="372" y="247"/>
                </a:cubicBezTo>
                <a:cubicBezTo>
                  <a:pt x="400" y="120"/>
                  <a:pt x="336" y="0"/>
                  <a:pt x="428" y="327"/>
                </a:cubicBezTo>
                <a:cubicBezTo>
                  <a:pt x="520" y="654"/>
                  <a:pt x="832" y="1880"/>
                  <a:pt x="924" y="2207"/>
                </a:cubicBezTo>
                <a:cubicBezTo>
                  <a:pt x="1016" y="2534"/>
                  <a:pt x="1113" y="2267"/>
                  <a:pt x="980" y="2287"/>
                </a:cubicBezTo>
                <a:cubicBezTo>
                  <a:pt x="847" y="2307"/>
                  <a:pt x="275" y="2344"/>
                  <a:pt x="123" y="2325"/>
                </a:cubicBez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6" name="Freeform 22"/>
          <p:cNvSpPr>
            <a:spLocks/>
          </p:cNvSpPr>
          <p:nvPr/>
        </p:nvSpPr>
        <p:spPr bwMode="auto">
          <a:xfrm>
            <a:off x="500063" y="2000250"/>
            <a:ext cx="2143125" cy="1771650"/>
          </a:xfrm>
          <a:custGeom>
            <a:avLst/>
            <a:gdLst>
              <a:gd name="T0" fmla="*/ 2147483647 w 2053"/>
              <a:gd name="T1" fmla="*/ 2147483647 h 2061"/>
              <a:gd name="T2" fmla="*/ 2147483647 w 2053"/>
              <a:gd name="T3" fmla="*/ 2147483647 h 2061"/>
              <a:gd name="T4" fmla="*/ 2147483647 w 2053"/>
              <a:gd name="T5" fmla="*/ 2147483647 h 2061"/>
              <a:gd name="T6" fmla="*/ 2147483647 w 2053"/>
              <a:gd name="T7" fmla="*/ 2147483647 h 2061"/>
              <a:gd name="T8" fmla="*/ 2147483647 w 2053"/>
              <a:gd name="T9" fmla="*/ 2147483647 h 2061"/>
              <a:gd name="T10" fmla="*/ 2147483647 w 2053"/>
              <a:gd name="T11" fmla="*/ 2147483647 h 2061"/>
              <a:gd name="T12" fmla="*/ 2147483647 w 2053"/>
              <a:gd name="T13" fmla="*/ 2147483647 h 2061"/>
              <a:gd name="T14" fmla="*/ 2147483647 w 2053"/>
              <a:gd name="T15" fmla="*/ 2147483647 h 2061"/>
              <a:gd name="T16" fmla="*/ 2147483647 w 2053"/>
              <a:gd name="T17" fmla="*/ 2147483647 h 2061"/>
              <a:gd name="T18" fmla="*/ 2147483647 w 2053"/>
              <a:gd name="T19" fmla="*/ 2147483647 h 2061"/>
              <a:gd name="T20" fmla="*/ 2147483647 w 2053"/>
              <a:gd name="T21" fmla="*/ 2147483647 h 2061"/>
              <a:gd name="T22" fmla="*/ 2147483647 w 2053"/>
              <a:gd name="T23" fmla="*/ 2147483647 h 2061"/>
              <a:gd name="T24" fmla="*/ 2147483647 w 2053"/>
              <a:gd name="T25" fmla="*/ 2147483647 h 2061"/>
              <a:gd name="T26" fmla="*/ 2147483647 w 2053"/>
              <a:gd name="T27" fmla="*/ 2147483647 h 2061"/>
              <a:gd name="T28" fmla="*/ 2147483647 w 2053"/>
              <a:gd name="T29" fmla="*/ 2147483647 h 2061"/>
              <a:gd name="T30" fmla="*/ 2147483647 w 2053"/>
              <a:gd name="T31" fmla="*/ 2147483647 h 2061"/>
              <a:gd name="T32" fmla="*/ 2147483647 w 2053"/>
              <a:gd name="T33" fmla="*/ 2147483647 h 2061"/>
              <a:gd name="T34" fmla="*/ 2147483647 w 2053"/>
              <a:gd name="T35" fmla="*/ 2147483647 h 2061"/>
              <a:gd name="T36" fmla="*/ 2147483647 w 2053"/>
              <a:gd name="T37" fmla="*/ 2147483647 h 2061"/>
              <a:gd name="T38" fmla="*/ 2147483647 w 2053"/>
              <a:gd name="T39" fmla="*/ 2147483647 h 2061"/>
              <a:gd name="T40" fmla="*/ 2147483647 w 2053"/>
              <a:gd name="T41" fmla="*/ 2147483647 h 2061"/>
              <a:gd name="T42" fmla="*/ 2147483647 w 2053"/>
              <a:gd name="T43" fmla="*/ 2147483647 h 2061"/>
              <a:gd name="T44" fmla="*/ 2147483647 w 2053"/>
              <a:gd name="T45" fmla="*/ 2147483647 h 2061"/>
              <a:gd name="T46" fmla="*/ 2147483647 w 2053"/>
              <a:gd name="T47" fmla="*/ 2147483647 h 2061"/>
              <a:gd name="T48" fmla="*/ 2147483647 w 2053"/>
              <a:gd name="T49" fmla="*/ 2147483647 h 2061"/>
              <a:gd name="T50" fmla="*/ 2147483647 w 2053"/>
              <a:gd name="T51" fmla="*/ 2147483647 h 2061"/>
              <a:gd name="T52" fmla="*/ 2147483647 w 2053"/>
              <a:gd name="T53" fmla="*/ 2147483647 h 2061"/>
              <a:gd name="T54" fmla="*/ 2147483647 w 2053"/>
              <a:gd name="T55" fmla="*/ 2147483647 h 2061"/>
              <a:gd name="T56" fmla="*/ 2147483647 w 2053"/>
              <a:gd name="T57" fmla="*/ 2147483647 h 2061"/>
              <a:gd name="T58" fmla="*/ 2147483647 w 2053"/>
              <a:gd name="T59" fmla="*/ 2147483647 h 2061"/>
              <a:gd name="T60" fmla="*/ 2147483647 w 2053"/>
              <a:gd name="T61" fmla="*/ 2147483647 h 2061"/>
              <a:gd name="T62" fmla="*/ 2147483647 w 2053"/>
              <a:gd name="T63" fmla="*/ 2147483647 h 2061"/>
              <a:gd name="T64" fmla="*/ 2147483647 w 2053"/>
              <a:gd name="T65" fmla="*/ 2147483647 h 2061"/>
              <a:gd name="T66" fmla="*/ 2147483647 w 2053"/>
              <a:gd name="T67" fmla="*/ 2147483647 h 2061"/>
              <a:gd name="T68" fmla="*/ 2147483647 w 2053"/>
              <a:gd name="T69" fmla="*/ 2147483647 h 2061"/>
              <a:gd name="T70" fmla="*/ 2147483647 w 2053"/>
              <a:gd name="T71" fmla="*/ 2147483647 h 2061"/>
              <a:gd name="T72" fmla="*/ 2147483647 w 2053"/>
              <a:gd name="T73" fmla="*/ 2147483647 h 2061"/>
              <a:gd name="T74" fmla="*/ 2147483647 w 2053"/>
              <a:gd name="T75" fmla="*/ 2147483647 h 2061"/>
              <a:gd name="T76" fmla="*/ 2147483647 w 2053"/>
              <a:gd name="T77" fmla="*/ 2147483647 h 2061"/>
              <a:gd name="T78" fmla="*/ 2147483647 w 2053"/>
              <a:gd name="T79" fmla="*/ 2147483647 h 2061"/>
              <a:gd name="T80" fmla="*/ 2147483647 w 2053"/>
              <a:gd name="T81" fmla="*/ 2147483647 h 2061"/>
              <a:gd name="T82" fmla="*/ 2147483647 w 2053"/>
              <a:gd name="T83" fmla="*/ 2147483647 h 2061"/>
              <a:gd name="T84" fmla="*/ 2147483647 w 2053"/>
              <a:gd name="T85" fmla="*/ 2147483647 h 2061"/>
              <a:gd name="T86" fmla="*/ 2147483647 w 2053"/>
              <a:gd name="T87" fmla="*/ 2147483647 h 2061"/>
              <a:gd name="T88" fmla="*/ 2147483647 w 2053"/>
              <a:gd name="T89" fmla="*/ 2147483647 h 2061"/>
              <a:gd name="T90" fmla="*/ 2147483647 w 2053"/>
              <a:gd name="T91" fmla="*/ 2147483647 h 2061"/>
              <a:gd name="T92" fmla="*/ 2147483647 w 2053"/>
              <a:gd name="T93" fmla="*/ 2147483647 h 2061"/>
              <a:gd name="T94" fmla="*/ 2147483647 w 2053"/>
              <a:gd name="T95" fmla="*/ 2147483647 h 2061"/>
              <a:gd name="T96" fmla="*/ 2147483647 w 2053"/>
              <a:gd name="T97" fmla="*/ 2147483647 h 2061"/>
              <a:gd name="T98" fmla="*/ 2147483647 w 2053"/>
              <a:gd name="T99" fmla="*/ 2147483647 h 2061"/>
              <a:gd name="T100" fmla="*/ 2147483647 w 2053"/>
              <a:gd name="T101" fmla="*/ 2147483647 h 2061"/>
              <a:gd name="T102" fmla="*/ 2147483647 w 2053"/>
              <a:gd name="T103" fmla="*/ 2147483647 h 2061"/>
              <a:gd name="T104" fmla="*/ 2147483647 w 2053"/>
              <a:gd name="T105" fmla="*/ 2147483647 h 2061"/>
              <a:gd name="T106" fmla="*/ 2147483647 w 2053"/>
              <a:gd name="T107" fmla="*/ 2147483647 h 2061"/>
              <a:gd name="T108" fmla="*/ 2147483647 w 2053"/>
              <a:gd name="T109" fmla="*/ 2147483647 h 2061"/>
              <a:gd name="T110" fmla="*/ 2147483647 w 2053"/>
              <a:gd name="T111" fmla="*/ 2147483647 h 2061"/>
              <a:gd name="T112" fmla="*/ 2147483647 w 2053"/>
              <a:gd name="T113" fmla="*/ 2147483647 h 2061"/>
              <a:gd name="T114" fmla="*/ 2147483647 w 2053"/>
              <a:gd name="T115" fmla="*/ 2147483647 h 2061"/>
              <a:gd name="T116" fmla="*/ 2147483647 w 2053"/>
              <a:gd name="T117" fmla="*/ 2147483647 h 2061"/>
              <a:gd name="T118" fmla="*/ 2147483647 w 2053"/>
              <a:gd name="T119" fmla="*/ 2147483647 h 2061"/>
              <a:gd name="T120" fmla="*/ 2147483647 w 2053"/>
              <a:gd name="T121" fmla="*/ 2147483647 h 206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053"/>
              <a:gd name="T184" fmla="*/ 0 h 2061"/>
              <a:gd name="T185" fmla="*/ 2053 w 2053"/>
              <a:gd name="T186" fmla="*/ 2061 h 206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053" h="2061">
                <a:moveTo>
                  <a:pt x="877" y="1999"/>
                </a:moveTo>
                <a:cubicBezTo>
                  <a:pt x="862" y="2014"/>
                  <a:pt x="849" y="2030"/>
                  <a:pt x="829" y="2039"/>
                </a:cubicBezTo>
                <a:cubicBezTo>
                  <a:pt x="814" y="2046"/>
                  <a:pt x="781" y="2055"/>
                  <a:pt x="781" y="2055"/>
                </a:cubicBezTo>
                <a:cubicBezTo>
                  <a:pt x="638" y="2044"/>
                  <a:pt x="710" y="2061"/>
                  <a:pt x="629" y="2007"/>
                </a:cubicBezTo>
                <a:cubicBezTo>
                  <a:pt x="619" y="1988"/>
                  <a:pt x="606" y="1971"/>
                  <a:pt x="597" y="1951"/>
                </a:cubicBezTo>
                <a:cubicBezTo>
                  <a:pt x="590" y="1936"/>
                  <a:pt x="581" y="1903"/>
                  <a:pt x="581" y="1903"/>
                </a:cubicBezTo>
                <a:cubicBezTo>
                  <a:pt x="574" y="1762"/>
                  <a:pt x="601" y="1713"/>
                  <a:pt x="469" y="1687"/>
                </a:cubicBezTo>
                <a:cubicBezTo>
                  <a:pt x="433" y="1663"/>
                  <a:pt x="399" y="1649"/>
                  <a:pt x="357" y="1639"/>
                </a:cubicBezTo>
                <a:cubicBezTo>
                  <a:pt x="333" y="1623"/>
                  <a:pt x="309" y="1607"/>
                  <a:pt x="285" y="1591"/>
                </a:cubicBezTo>
                <a:cubicBezTo>
                  <a:pt x="277" y="1586"/>
                  <a:pt x="261" y="1575"/>
                  <a:pt x="261" y="1575"/>
                </a:cubicBezTo>
                <a:cubicBezTo>
                  <a:pt x="245" y="1551"/>
                  <a:pt x="229" y="1527"/>
                  <a:pt x="213" y="1503"/>
                </a:cubicBezTo>
                <a:cubicBezTo>
                  <a:pt x="208" y="1495"/>
                  <a:pt x="197" y="1479"/>
                  <a:pt x="197" y="1479"/>
                </a:cubicBezTo>
                <a:cubicBezTo>
                  <a:pt x="200" y="1420"/>
                  <a:pt x="199" y="1361"/>
                  <a:pt x="205" y="1303"/>
                </a:cubicBezTo>
                <a:cubicBezTo>
                  <a:pt x="213" y="1230"/>
                  <a:pt x="287" y="1193"/>
                  <a:pt x="309" y="1127"/>
                </a:cubicBezTo>
                <a:cubicBezTo>
                  <a:pt x="306" y="1103"/>
                  <a:pt x="311" y="1077"/>
                  <a:pt x="301" y="1055"/>
                </a:cubicBezTo>
                <a:cubicBezTo>
                  <a:pt x="286" y="1023"/>
                  <a:pt x="230" y="986"/>
                  <a:pt x="197" y="975"/>
                </a:cubicBezTo>
                <a:cubicBezTo>
                  <a:pt x="171" y="955"/>
                  <a:pt x="142" y="948"/>
                  <a:pt x="117" y="927"/>
                </a:cubicBezTo>
                <a:cubicBezTo>
                  <a:pt x="56" y="876"/>
                  <a:pt x="28" y="778"/>
                  <a:pt x="13" y="703"/>
                </a:cubicBezTo>
                <a:cubicBezTo>
                  <a:pt x="16" y="631"/>
                  <a:pt x="0" y="452"/>
                  <a:pt x="69" y="383"/>
                </a:cubicBezTo>
                <a:cubicBezTo>
                  <a:pt x="88" y="307"/>
                  <a:pt x="149" y="259"/>
                  <a:pt x="213" y="223"/>
                </a:cubicBezTo>
                <a:cubicBezTo>
                  <a:pt x="230" y="214"/>
                  <a:pt x="245" y="202"/>
                  <a:pt x="261" y="191"/>
                </a:cubicBezTo>
                <a:cubicBezTo>
                  <a:pt x="269" y="186"/>
                  <a:pt x="285" y="175"/>
                  <a:pt x="285" y="175"/>
                </a:cubicBezTo>
                <a:cubicBezTo>
                  <a:pt x="325" y="182"/>
                  <a:pt x="376" y="189"/>
                  <a:pt x="413" y="207"/>
                </a:cubicBezTo>
                <a:cubicBezTo>
                  <a:pt x="450" y="225"/>
                  <a:pt x="449" y="244"/>
                  <a:pt x="493" y="255"/>
                </a:cubicBezTo>
                <a:cubicBezTo>
                  <a:pt x="538" y="252"/>
                  <a:pt x="584" y="255"/>
                  <a:pt x="629" y="247"/>
                </a:cubicBezTo>
                <a:cubicBezTo>
                  <a:pt x="664" y="240"/>
                  <a:pt x="679" y="195"/>
                  <a:pt x="709" y="175"/>
                </a:cubicBezTo>
                <a:cubicBezTo>
                  <a:pt x="808" y="109"/>
                  <a:pt x="638" y="226"/>
                  <a:pt x="757" y="127"/>
                </a:cubicBezTo>
                <a:cubicBezTo>
                  <a:pt x="763" y="122"/>
                  <a:pt x="774" y="123"/>
                  <a:pt x="781" y="119"/>
                </a:cubicBezTo>
                <a:cubicBezTo>
                  <a:pt x="817" y="99"/>
                  <a:pt x="839" y="76"/>
                  <a:pt x="877" y="63"/>
                </a:cubicBezTo>
                <a:cubicBezTo>
                  <a:pt x="888" y="55"/>
                  <a:pt x="897" y="45"/>
                  <a:pt x="909" y="39"/>
                </a:cubicBezTo>
                <a:cubicBezTo>
                  <a:pt x="924" y="31"/>
                  <a:pt x="957" y="23"/>
                  <a:pt x="957" y="23"/>
                </a:cubicBezTo>
                <a:cubicBezTo>
                  <a:pt x="1068" y="28"/>
                  <a:pt x="1139" y="0"/>
                  <a:pt x="1197" y="87"/>
                </a:cubicBezTo>
                <a:cubicBezTo>
                  <a:pt x="1202" y="163"/>
                  <a:pt x="1198" y="258"/>
                  <a:pt x="1285" y="287"/>
                </a:cubicBezTo>
                <a:cubicBezTo>
                  <a:pt x="1348" y="335"/>
                  <a:pt x="1425" y="340"/>
                  <a:pt x="1501" y="359"/>
                </a:cubicBezTo>
                <a:cubicBezTo>
                  <a:pt x="1538" y="368"/>
                  <a:pt x="1575" y="385"/>
                  <a:pt x="1613" y="391"/>
                </a:cubicBezTo>
                <a:cubicBezTo>
                  <a:pt x="1678" y="401"/>
                  <a:pt x="1673" y="394"/>
                  <a:pt x="1725" y="407"/>
                </a:cubicBezTo>
                <a:cubicBezTo>
                  <a:pt x="1753" y="414"/>
                  <a:pt x="1777" y="431"/>
                  <a:pt x="1805" y="439"/>
                </a:cubicBezTo>
                <a:cubicBezTo>
                  <a:pt x="1839" y="449"/>
                  <a:pt x="1874" y="454"/>
                  <a:pt x="1909" y="463"/>
                </a:cubicBezTo>
                <a:cubicBezTo>
                  <a:pt x="1922" y="471"/>
                  <a:pt x="1935" y="480"/>
                  <a:pt x="1949" y="487"/>
                </a:cubicBezTo>
                <a:cubicBezTo>
                  <a:pt x="1957" y="491"/>
                  <a:pt x="1966" y="491"/>
                  <a:pt x="1973" y="495"/>
                </a:cubicBezTo>
                <a:cubicBezTo>
                  <a:pt x="1990" y="504"/>
                  <a:pt x="2021" y="527"/>
                  <a:pt x="2021" y="527"/>
                </a:cubicBezTo>
                <a:cubicBezTo>
                  <a:pt x="2049" y="569"/>
                  <a:pt x="2047" y="603"/>
                  <a:pt x="2053" y="655"/>
                </a:cubicBezTo>
                <a:cubicBezTo>
                  <a:pt x="2046" y="725"/>
                  <a:pt x="2033" y="795"/>
                  <a:pt x="1981" y="847"/>
                </a:cubicBezTo>
                <a:cubicBezTo>
                  <a:pt x="1962" y="903"/>
                  <a:pt x="1926" y="950"/>
                  <a:pt x="1893" y="999"/>
                </a:cubicBezTo>
                <a:cubicBezTo>
                  <a:pt x="1876" y="1025"/>
                  <a:pt x="1870" y="1053"/>
                  <a:pt x="1853" y="1079"/>
                </a:cubicBezTo>
                <a:cubicBezTo>
                  <a:pt x="1841" y="1127"/>
                  <a:pt x="1848" y="1101"/>
                  <a:pt x="1829" y="1159"/>
                </a:cubicBezTo>
                <a:cubicBezTo>
                  <a:pt x="1824" y="1175"/>
                  <a:pt x="1813" y="1207"/>
                  <a:pt x="1813" y="1207"/>
                </a:cubicBezTo>
                <a:cubicBezTo>
                  <a:pt x="1817" y="1292"/>
                  <a:pt x="1795" y="1365"/>
                  <a:pt x="1853" y="1423"/>
                </a:cubicBezTo>
                <a:cubicBezTo>
                  <a:pt x="1862" y="1459"/>
                  <a:pt x="1871" y="1490"/>
                  <a:pt x="1877" y="1527"/>
                </a:cubicBezTo>
                <a:cubicBezTo>
                  <a:pt x="1872" y="1596"/>
                  <a:pt x="1868" y="1666"/>
                  <a:pt x="1861" y="1735"/>
                </a:cubicBezTo>
                <a:cubicBezTo>
                  <a:pt x="1858" y="1767"/>
                  <a:pt x="1832" y="1785"/>
                  <a:pt x="1813" y="1807"/>
                </a:cubicBezTo>
                <a:cubicBezTo>
                  <a:pt x="1698" y="1941"/>
                  <a:pt x="1576" y="1898"/>
                  <a:pt x="1389" y="1903"/>
                </a:cubicBezTo>
                <a:cubicBezTo>
                  <a:pt x="1343" y="1918"/>
                  <a:pt x="1381" y="1898"/>
                  <a:pt x="1357" y="1935"/>
                </a:cubicBezTo>
                <a:cubicBezTo>
                  <a:pt x="1351" y="1944"/>
                  <a:pt x="1340" y="1950"/>
                  <a:pt x="1333" y="1959"/>
                </a:cubicBezTo>
                <a:cubicBezTo>
                  <a:pt x="1302" y="1998"/>
                  <a:pt x="1294" y="2019"/>
                  <a:pt x="1253" y="2047"/>
                </a:cubicBezTo>
                <a:cubicBezTo>
                  <a:pt x="1250" y="2047"/>
                  <a:pt x="1156" y="2048"/>
                  <a:pt x="1125" y="2031"/>
                </a:cubicBezTo>
                <a:cubicBezTo>
                  <a:pt x="1108" y="2022"/>
                  <a:pt x="1093" y="2010"/>
                  <a:pt x="1077" y="1999"/>
                </a:cubicBezTo>
                <a:cubicBezTo>
                  <a:pt x="1063" y="1990"/>
                  <a:pt x="1029" y="1983"/>
                  <a:pt x="1029" y="1983"/>
                </a:cubicBezTo>
                <a:cubicBezTo>
                  <a:pt x="986" y="1987"/>
                  <a:pt x="938" y="1978"/>
                  <a:pt x="901" y="1999"/>
                </a:cubicBezTo>
                <a:cubicBezTo>
                  <a:pt x="891" y="2005"/>
                  <a:pt x="888" y="2023"/>
                  <a:pt x="877" y="2023"/>
                </a:cubicBezTo>
                <a:cubicBezTo>
                  <a:pt x="869" y="2023"/>
                  <a:pt x="877" y="2007"/>
                  <a:pt x="877" y="1999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197" name="Picture 24" descr="MCj043767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428875"/>
            <a:ext cx="6429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25" descr="MCj043767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571750"/>
            <a:ext cx="714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26" descr="MCj043767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2571750"/>
            <a:ext cx="71437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27" descr="MCj043767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928813"/>
            <a:ext cx="642937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28" descr="MCj043767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3143250"/>
            <a:ext cx="5715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29" descr="MCj043767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1928813"/>
            <a:ext cx="6429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37" descr="MCj043767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3071813"/>
            <a:ext cx="604837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6" name="Cloud"/>
          <p:cNvSpPr>
            <a:spLocks noChangeAspect="1" noEditPoints="1" noChangeArrowheads="1"/>
          </p:cNvSpPr>
          <p:nvPr/>
        </p:nvSpPr>
        <p:spPr bwMode="auto">
          <a:xfrm>
            <a:off x="0" y="5000625"/>
            <a:ext cx="1554163" cy="922338"/>
          </a:xfrm>
          <a:custGeom>
            <a:avLst/>
            <a:gdLst>
              <a:gd name="T0" fmla="*/ 4821 w 21600"/>
              <a:gd name="T1" fmla="*/ 461169 h 21600"/>
              <a:gd name="T2" fmla="*/ 777082 w 21600"/>
              <a:gd name="T3" fmla="*/ 921356 h 21600"/>
              <a:gd name="T4" fmla="*/ 1552868 w 21600"/>
              <a:gd name="T5" fmla="*/ 461169 h 21600"/>
              <a:gd name="T6" fmla="*/ 777082 w 21600"/>
              <a:gd name="T7" fmla="*/ 5273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277" name="Cloud"/>
          <p:cNvSpPr>
            <a:spLocks noChangeAspect="1" noEditPoints="1" noChangeArrowheads="1"/>
          </p:cNvSpPr>
          <p:nvPr/>
        </p:nvSpPr>
        <p:spPr bwMode="auto">
          <a:xfrm>
            <a:off x="571500" y="6143625"/>
            <a:ext cx="785813" cy="527050"/>
          </a:xfrm>
          <a:custGeom>
            <a:avLst/>
            <a:gdLst>
              <a:gd name="T0" fmla="*/ 2437 w 21600"/>
              <a:gd name="T1" fmla="*/ 263525 h 21600"/>
              <a:gd name="T2" fmla="*/ 392907 w 21600"/>
              <a:gd name="T3" fmla="*/ 526489 h 21600"/>
              <a:gd name="T4" fmla="*/ 785158 w 21600"/>
              <a:gd name="T5" fmla="*/ 263525 h 21600"/>
              <a:gd name="T6" fmla="*/ 392907 w 21600"/>
              <a:gd name="T7" fmla="*/ 30135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278" name="Cloud"/>
          <p:cNvSpPr>
            <a:spLocks noChangeAspect="1" noEditPoints="1" noChangeArrowheads="1"/>
          </p:cNvSpPr>
          <p:nvPr/>
        </p:nvSpPr>
        <p:spPr bwMode="auto">
          <a:xfrm>
            <a:off x="1500188" y="5143500"/>
            <a:ext cx="1571625" cy="1052513"/>
          </a:xfrm>
          <a:custGeom>
            <a:avLst/>
            <a:gdLst>
              <a:gd name="T0" fmla="*/ 4875 w 21600"/>
              <a:gd name="T1" fmla="*/ 526257 h 21600"/>
              <a:gd name="T2" fmla="*/ 785813 w 21600"/>
              <a:gd name="T3" fmla="*/ 1051392 h 21600"/>
              <a:gd name="T4" fmla="*/ 1570315 w 21600"/>
              <a:gd name="T5" fmla="*/ 526257 h 21600"/>
              <a:gd name="T6" fmla="*/ 785813 w 21600"/>
              <a:gd name="T7" fmla="*/ 6017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279" name="Cloud"/>
          <p:cNvSpPr>
            <a:spLocks noChangeAspect="1" noEditPoints="1" noChangeArrowheads="1"/>
          </p:cNvSpPr>
          <p:nvPr/>
        </p:nvSpPr>
        <p:spPr bwMode="auto">
          <a:xfrm>
            <a:off x="2500313" y="5643563"/>
            <a:ext cx="1416050" cy="949325"/>
          </a:xfrm>
          <a:custGeom>
            <a:avLst/>
            <a:gdLst>
              <a:gd name="T0" fmla="*/ 4392 w 21600"/>
              <a:gd name="T1" fmla="*/ 474663 h 21600"/>
              <a:gd name="T2" fmla="*/ 708025 w 21600"/>
              <a:gd name="T3" fmla="*/ 948314 h 21600"/>
              <a:gd name="T4" fmla="*/ 1414870 w 21600"/>
              <a:gd name="T5" fmla="*/ 474663 h 21600"/>
              <a:gd name="T6" fmla="*/ 708025 w 21600"/>
              <a:gd name="T7" fmla="*/ 54279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8" name="Freeform 16"/>
          <p:cNvSpPr>
            <a:spLocks/>
          </p:cNvSpPr>
          <p:nvPr/>
        </p:nvSpPr>
        <p:spPr bwMode="auto">
          <a:xfrm>
            <a:off x="428625" y="4786313"/>
            <a:ext cx="2786063" cy="1428750"/>
          </a:xfrm>
          <a:custGeom>
            <a:avLst/>
            <a:gdLst>
              <a:gd name="T0" fmla="*/ 1296 w 3773"/>
              <a:gd name="T1" fmla="*/ 96 h 1368"/>
              <a:gd name="T2" fmla="*/ 1096 w 3773"/>
              <a:gd name="T3" fmla="*/ 304 h 1368"/>
              <a:gd name="T4" fmla="*/ 936 w 3773"/>
              <a:gd name="T5" fmla="*/ 416 h 1368"/>
              <a:gd name="T6" fmla="*/ 632 w 3773"/>
              <a:gd name="T7" fmla="*/ 576 h 1368"/>
              <a:gd name="T8" fmla="*/ 640 w 3773"/>
              <a:gd name="T9" fmla="*/ 672 h 1368"/>
              <a:gd name="T10" fmla="*/ 504 w 3773"/>
              <a:gd name="T11" fmla="*/ 728 h 1368"/>
              <a:gd name="T12" fmla="*/ 408 w 3773"/>
              <a:gd name="T13" fmla="*/ 768 h 1368"/>
              <a:gd name="T14" fmla="*/ 232 w 3773"/>
              <a:gd name="T15" fmla="*/ 848 h 1368"/>
              <a:gd name="T16" fmla="*/ 0 w 3773"/>
              <a:gd name="T17" fmla="*/ 1088 h 1368"/>
              <a:gd name="T18" fmla="*/ 416 w 3773"/>
              <a:gd name="T19" fmla="*/ 1024 h 1368"/>
              <a:gd name="T20" fmla="*/ 736 w 3773"/>
              <a:gd name="T21" fmla="*/ 856 h 1368"/>
              <a:gd name="T22" fmla="*/ 976 w 3773"/>
              <a:gd name="T23" fmla="*/ 680 h 1368"/>
              <a:gd name="T24" fmla="*/ 1032 w 3773"/>
              <a:gd name="T25" fmla="*/ 648 h 1368"/>
              <a:gd name="T26" fmla="*/ 1264 w 3773"/>
              <a:gd name="T27" fmla="*/ 456 h 1368"/>
              <a:gd name="T28" fmla="*/ 1424 w 3773"/>
              <a:gd name="T29" fmla="*/ 304 h 1368"/>
              <a:gd name="T30" fmla="*/ 1440 w 3773"/>
              <a:gd name="T31" fmla="*/ 256 h 1368"/>
              <a:gd name="T32" fmla="*/ 1392 w 3773"/>
              <a:gd name="T33" fmla="*/ 368 h 1368"/>
              <a:gd name="T34" fmla="*/ 1312 w 3773"/>
              <a:gd name="T35" fmla="*/ 552 h 1368"/>
              <a:gd name="T36" fmla="*/ 1264 w 3773"/>
              <a:gd name="T37" fmla="*/ 688 h 1368"/>
              <a:gd name="T38" fmla="*/ 1032 w 3773"/>
              <a:gd name="T39" fmla="*/ 1048 h 1368"/>
              <a:gd name="T40" fmla="*/ 656 w 3773"/>
              <a:gd name="T41" fmla="*/ 1248 h 1368"/>
              <a:gd name="T42" fmla="*/ 1160 w 3773"/>
              <a:gd name="T43" fmla="*/ 1280 h 1368"/>
              <a:gd name="T44" fmla="*/ 1488 w 3773"/>
              <a:gd name="T45" fmla="*/ 1072 h 1368"/>
              <a:gd name="T46" fmla="*/ 1568 w 3773"/>
              <a:gd name="T47" fmla="*/ 896 h 1368"/>
              <a:gd name="T48" fmla="*/ 1616 w 3773"/>
              <a:gd name="T49" fmla="*/ 728 h 1368"/>
              <a:gd name="T50" fmla="*/ 1608 w 3773"/>
              <a:gd name="T51" fmla="*/ 528 h 1368"/>
              <a:gd name="T52" fmla="*/ 1680 w 3773"/>
              <a:gd name="T53" fmla="*/ 360 h 1368"/>
              <a:gd name="T54" fmla="*/ 1704 w 3773"/>
              <a:gd name="T55" fmla="*/ 1184 h 1368"/>
              <a:gd name="T56" fmla="*/ 1760 w 3773"/>
              <a:gd name="T57" fmla="*/ 1272 h 1368"/>
              <a:gd name="T58" fmla="*/ 1856 w 3773"/>
              <a:gd name="T59" fmla="*/ 1256 h 1368"/>
              <a:gd name="T60" fmla="*/ 1920 w 3773"/>
              <a:gd name="T61" fmla="*/ 1040 h 1368"/>
              <a:gd name="T62" fmla="*/ 1928 w 3773"/>
              <a:gd name="T63" fmla="*/ 480 h 1368"/>
              <a:gd name="T64" fmla="*/ 1888 w 3773"/>
              <a:gd name="T65" fmla="*/ 384 h 1368"/>
              <a:gd name="T66" fmla="*/ 1944 w 3773"/>
              <a:gd name="T67" fmla="*/ 432 h 1368"/>
              <a:gd name="T68" fmla="*/ 2072 w 3773"/>
              <a:gd name="T69" fmla="*/ 680 h 1368"/>
              <a:gd name="T70" fmla="*/ 2200 w 3773"/>
              <a:gd name="T71" fmla="*/ 992 h 1368"/>
              <a:gd name="T72" fmla="*/ 2240 w 3773"/>
              <a:gd name="T73" fmla="*/ 1056 h 1368"/>
              <a:gd name="T74" fmla="*/ 2544 w 3773"/>
              <a:gd name="T75" fmla="*/ 1232 h 1368"/>
              <a:gd name="T76" fmla="*/ 2840 w 3773"/>
              <a:gd name="T77" fmla="*/ 1128 h 1368"/>
              <a:gd name="T78" fmla="*/ 2528 w 3773"/>
              <a:gd name="T79" fmla="*/ 968 h 1368"/>
              <a:gd name="T80" fmla="*/ 2272 w 3773"/>
              <a:gd name="T81" fmla="*/ 600 h 1368"/>
              <a:gd name="T82" fmla="*/ 2160 w 3773"/>
              <a:gd name="T83" fmla="*/ 456 h 1368"/>
              <a:gd name="T84" fmla="*/ 2096 w 3773"/>
              <a:gd name="T85" fmla="*/ 392 h 1368"/>
              <a:gd name="T86" fmla="*/ 2312 w 3773"/>
              <a:gd name="T87" fmla="*/ 512 h 1368"/>
              <a:gd name="T88" fmla="*/ 2472 w 3773"/>
              <a:gd name="T89" fmla="*/ 592 h 1368"/>
              <a:gd name="T90" fmla="*/ 2648 w 3773"/>
              <a:gd name="T91" fmla="*/ 680 h 1368"/>
              <a:gd name="T92" fmla="*/ 3072 w 3773"/>
              <a:gd name="T93" fmla="*/ 904 h 1368"/>
              <a:gd name="T94" fmla="*/ 3432 w 3773"/>
              <a:gd name="T95" fmla="*/ 1056 h 1368"/>
              <a:gd name="T96" fmla="*/ 3768 w 3773"/>
              <a:gd name="T97" fmla="*/ 1048 h 1368"/>
              <a:gd name="T98" fmla="*/ 3600 w 3773"/>
              <a:gd name="T99" fmla="*/ 848 h 1368"/>
              <a:gd name="T100" fmla="*/ 3280 w 3773"/>
              <a:gd name="T101" fmla="*/ 736 h 1368"/>
              <a:gd name="T102" fmla="*/ 2880 w 3773"/>
              <a:gd name="T103" fmla="*/ 456 h 1368"/>
              <a:gd name="T104" fmla="*/ 2344 w 3773"/>
              <a:gd name="T105" fmla="*/ 408 h 1368"/>
              <a:gd name="T106" fmla="*/ 2056 w 3773"/>
              <a:gd name="T107" fmla="*/ 256 h 1368"/>
              <a:gd name="T108" fmla="*/ 2080 w 3773"/>
              <a:gd name="T109" fmla="*/ 128 h 1368"/>
              <a:gd name="T110" fmla="*/ 1792 w 3773"/>
              <a:gd name="T111" fmla="*/ 88 h 1368"/>
              <a:gd name="T112" fmla="*/ 2080 w 3773"/>
              <a:gd name="T113" fmla="*/ 24 h 1368"/>
              <a:gd name="T114" fmla="*/ 2080 w 3773"/>
              <a:gd name="T115" fmla="*/ 16 h 1368"/>
              <a:gd name="T116" fmla="*/ 2184 w 3773"/>
              <a:gd name="T117" fmla="*/ 208 h 1368"/>
              <a:gd name="T118" fmla="*/ 2248 w 3773"/>
              <a:gd name="T119" fmla="*/ 256 h 1368"/>
              <a:gd name="T120" fmla="*/ 2336 w 3773"/>
              <a:gd name="T121" fmla="*/ 400 h 1368"/>
              <a:gd name="T122" fmla="*/ 2176 w 3773"/>
              <a:gd name="T123" fmla="*/ 32 h 136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773"/>
              <a:gd name="T187" fmla="*/ 0 h 1368"/>
              <a:gd name="T188" fmla="*/ 3773 w 3773"/>
              <a:gd name="T189" fmla="*/ 1368 h 136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773" h="1368">
                <a:moveTo>
                  <a:pt x="1312" y="32"/>
                </a:moveTo>
                <a:cubicBezTo>
                  <a:pt x="1307" y="53"/>
                  <a:pt x="1309" y="78"/>
                  <a:pt x="1296" y="96"/>
                </a:cubicBezTo>
                <a:cubicBezTo>
                  <a:pt x="1255" y="150"/>
                  <a:pt x="1224" y="217"/>
                  <a:pt x="1168" y="256"/>
                </a:cubicBezTo>
                <a:cubicBezTo>
                  <a:pt x="1144" y="273"/>
                  <a:pt x="1120" y="288"/>
                  <a:pt x="1096" y="304"/>
                </a:cubicBezTo>
                <a:cubicBezTo>
                  <a:pt x="1088" y="309"/>
                  <a:pt x="1072" y="320"/>
                  <a:pt x="1072" y="320"/>
                </a:cubicBezTo>
                <a:cubicBezTo>
                  <a:pt x="1036" y="374"/>
                  <a:pt x="981" y="378"/>
                  <a:pt x="936" y="416"/>
                </a:cubicBezTo>
                <a:cubicBezTo>
                  <a:pt x="866" y="475"/>
                  <a:pt x="785" y="519"/>
                  <a:pt x="704" y="560"/>
                </a:cubicBezTo>
                <a:cubicBezTo>
                  <a:pt x="682" y="571"/>
                  <a:pt x="654" y="571"/>
                  <a:pt x="632" y="576"/>
                </a:cubicBezTo>
                <a:cubicBezTo>
                  <a:pt x="599" y="583"/>
                  <a:pt x="732" y="587"/>
                  <a:pt x="696" y="600"/>
                </a:cubicBezTo>
                <a:cubicBezTo>
                  <a:pt x="673" y="608"/>
                  <a:pt x="657" y="655"/>
                  <a:pt x="640" y="672"/>
                </a:cubicBezTo>
                <a:cubicBezTo>
                  <a:pt x="623" y="689"/>
                  <a:pt x="615" y="695"/>
                  <a:pt x="592" y="704"/>
                </a:cubicBezTo>
                <a:cubicBezTo>
                  <a:pt x="560" y="714"/>
                  <a:pt x="530" y="711"/>
                  <a:pt x="504" y="728"/>
                </a:cubicBezTo>
                <a:cubicBezTo>
                  <a:pt x="479" y="745"/>
                  <a:pt x="451" y="746"/>
                  <a:pt x="424" y="760"/>
                </a:cubicBezTo>
                <a:cubicBezTo>
                  <a:pt x="416" y="764"/>
                  <a:pt x="415" y="764"/>
                  <a:pt x="408" y="768"/>
                </a:cubicBezTo>
                <a:cubicBezTo>
                  <a:pt x="391" y="777"/>
                  <a:pt x="376" y="781"/>
                  <a:pt x="360" y="792"/>
                </a:cubicBezTo>
                <a:cubicBezTo>
                  <a:pt x="352" y="797"/>
                  <a:pt x="232" y="848"/>
                  <a:pt x="232" y="848"/>
                </a:cubicBezTo>
                <a:cubicBezTo>
                  <a:pt x="192" y="908"/>
                  <a:pt x="91" y="903"/>
                  <a:pt x="48" y="960"/>
                </a:cubicBezTo>
                <a:cubicBezTo>
                  <a:pt x="33" y="1004"/>
                  <a:pt x="12" y="1040"/>
                  <a:pt x="0" y="1088"/>
                </a:cubicBezTo>
                <a:cubicBezTo>
                  <a:pt x="47" y="1104"/>
                  <a:pt x="82" y="1079"/>
                  <a:pt x="128" y="1072"/>
                </a:cubicBezTo>
                <a:cubicBezTo>
                  <a:pt x="225" y="1058"/>
                  <a:pt x="319" y="1036"/>
                  <a:pt x="416" y="1024"/>
                </a:cubicBezTo>
                <a:cubicBezTo>
                  <a:pt x="453" y="1012"/>
                  <a:pt x="494" y="1003"/>
                  <a:pt x="528" y="984"/>
                </a:cubicBezTo>
                <a:cubicBezTo>
                  <a:pt x="596" y="946"/>
                  <a:pt x="660" y="875"/>
                  <a:pt x="736" y="856"/>
                </a:cubicBezTo>
                <a:cubicBezTo>
                  <a:pt x="795" y="797"/>
                  <a:pt x="776" y="822"/>
                  <a:pt x="832" y="784"/>
                </a:cubicBezTo>
                <a:cubicBezTo>
                  <a:pt x="863" y="738"/>
                  <a:pt x="923" y="698"/>
                  <a:pt x="976" y="680"/>
                </a:cubicBezTo>
                <a:cubicBezTo>
                  <a:pt x="987" y="672"/>
                  <a:pt x="996" y="663"/>
                  <a:pt x="1008" y="656"/>
                </a:cubicBezTo>
                <a:cubicBezTo>
                  <a:pt x="1015" y="652"/>
                  <a:pt x="1025" y="653"/>
                  <a:pt x="1032" y="648"/>
                </a:cubicBezTo>
                <a:cubicBezTo>
                  <a:pt x="1073" y="621"/>
                  <a:pt x="1104" y="584"/>
                  <a:pt x="1152" y="568"/>
                </a:cubicBezTo>
                <a:cubicBezTo>
                  <a:pt x="1181" y="524"/>
                  <a:pt x="1220" y="485"/>
                  <a:pt x="1264" y="456"/>
                </a:cubicBezTo>
                <a:cubicBezTo>
                  <a:pt x="1284" y="426"/>
                  <a:pt x="1330" y="402"/>
                  <a:pt x="1360" y="376"/>
                </a:cubicBezTo>
                <a:cubicBezTo>
                  <a:pt x="1385" y="355"/>
                  <a:pt x="1401" y="327"/>
                  <a:pt x="1424" y="304"/>
                </a:cubicBezTo>
                <a:cubicBezTo>
                  <a:pt x="1432" y="280"/>
                  <a:pt x="1440" y="256"/>
                  <a:pt x="1448" y="232"/>
                </a:cubicBezTo>
                <a:cubicBezTo>
                  <a:pt x="1451" y="224"/>
                  <a:pt x="1444" y="248"/>
                  <a:pt x="1440" y="256"/>
                </a:cubicBezTo>
                <a:cubicBezTo>
                  <a:pt x="1436" y="265"/>
                  <a:pt x="1428" y="271"/>
                  <a:pt x="1424" y="280"/>
                </a:cubicBezTo>
                <a:cubicBezTo>
                  <a:pt x="1410" y="308"/>
                  <a:pt x="1403" y="339"/>
                  <a:pt x="1392" y="368"/>
                </a:cubicBezTo>
                <a:cubicBezTo>
                  <a:pt x="1382" y="396"/>
                  <a:pt x="1371" y="429"/>
                  <a:pt x="1360" y="456"/>
                </a:cubicBezTo>
                <a:cubicBezTo>
                  <a:pt x="1346" y="489"/>
                  <a:pt x="1323" y="518"/>
                  <a:pt x="1312" y="552"/>
                </a:cubicBezTo>
                <a:cubicBezTo>
                  <a:pt x="1304" y="576"/>
                  <a:pt x="1299" y="601"/>
                  <a:pt x="1288" y="624"/>
                </a:cubicBezTo>
                <a:cubicBezTo>
                  <a:pt x="1278" y="644"/>
                  <a:pt x="1274" y="668"/>
                  <a:pt x="1264" y="688"/>
                </a:cubicBezTo>
                <a:cubicBezTo>
                  <a:pt x="1255" y="705"/>
                  <a:pt x="1232" y="736"/>
                  <a:pt x="1232" y="736"/>
                </a:cubicBezTo>
                <a:cubicBezTo>
                  <a:pt x="1206" y="840"/>
                  <a:pt x="1114" y="980"/>
                  <a:pt x="1032" y="1048"/>
                </a:cubicBezTo>
                <a:cubicBezTo>
                  <a:pt x="992" y="1081"/>
                  <a:pt x="972" y="1127"/>
                  <a:pt x="920" y="1144"/>
                </a:cubicBezTo>
                <a:cubicBezTo>
                  <a:pt x="896" y="1168"/>
                  <a:pt x="680" y="1224"/>
                  <a:pt x="656" y="1248"/>
                </a:cubicBezTo>
                <a:cubicBezTo>
                  <a:pt x="648" y="1256"/>
                  <a:pt x="640" y="1216"/>
                  <a:pt x="640" y="1216"/>
                </a:cubicBezTo>
                <a:cubicBezTo>
                  <a:pt x="589" y="1368"/>
                  <a:pt x="1124" y="1281"/>
                  <a:pt x="1160" y="1280"/>
                </a:cubicBezTo>
                <a:cubicBezTo>
                  <a:pt x="1184" y="1264"/>
                  <a:pt x="1212" y="1252"/>
                  <a:pt x="1232" y="1232"/>
                </a:cubicBezTo>
                <a:cubicBezTo>
                  <a:pt x="1291" y="1173"/>
                  <a:pt x="1442" y="1142"/>
                  <a:pt x="1488" y="1072"/>
                </a:cubicBezTo>
                <a:cubicBezTo>
                  <a:pt x="1507" y="1044"/>
                  <a:pt x="1525" y="1056"/>
                  <a:pt x="1536" y="1024"/>
                </a:cubicBezTo>
                <a:cubicBezTo>
                  <a:pt x="1547" y="991"/>
                  <a:pt x="1547" y="927"/>
                  <a:pt x="1568" y="896"/>
                </a:cubicBezTo>
                <a:cubicBezTo>
                  <a:pt x="1591" y="804"/>
                  <a:pt x="1583" y="909"/>
                  <a:pt x="1616" y="832"/>
                </a:cubicBezTo>
                <a:cubicBezTo>
                  <a:pt x="1628" y="805"/>
                  <a:pt x="1604" y="755"/>
                  <a:pt x="1616" y="728"/>
                </a:cubicBezTo>
                <a:cubicBezTo>
                  <a:pt x="1620" y="719"/>
                  <a:pt x="1532" y="729"/>
                  <a:pt x="1536" y="720"/>
                </a:cubicBezTo>
                <a:cubicBezTo>
                  <a:pt x="1564" y="658"/>
                  <a:pt x="1570" y="585"/>
                  <a:pt x="1608" y="528"/>
                </a:cubicBezTo>
                <a:cubicBezTo>
                  <a:pt x="1624" y="464"/>
                  <a:pt x="1640" y="400"/>
                  <a:pt x="1656" y="336"/>
                </a:cubicBezTo>
                <a:cubicBezTo>
                  <a:pt x="1664" y="344"/>
                  <a:pt x="1675" y="350"/>
                  <a:pt x="1680" y="360"/>
                </a:cubicBezTo>
                <a:cubicBezTo>
                  <a:pt x="1689" y="380"/>
                  <a:pt x="1696" y="424"/>
                  <a:pt x="1696" y="424"/>
                </a:cubicBezTo>
                <a:cubicBezTo>
                  <a:pt x="1699" y="677"/>
                  <a:pt x="1697" y="931"/>
                  <a:pt x="1704" y="1184"/>
                </a:cubicBezTo>
                <a:cubicBezTo>
                  <a:pt x="1705" y="1216"/>
                  <a:pt x="1560" y="1280"/>
                  <a:pt x="1560" y="1280"/>
                </a:cubicBezTo>
                <a:cubicBezTo>
                  <a:pt x="1573" y="1277"/>
                  <a:pt x="1747" y="1277"/>
                  <a:pt x="1760" y="1272"/>
                </a:cubicBezTo>
                <a:cubicBezTo>
                  <a:pt x="1804" y="1256"/>
                  <a:pt x="1764" y="1249"/>
                  <a:pt x="1808" y="1264"/>
                </a:cubicBezTo>
                <a:cubicBezTo>
                  <a:pt x="1824" y="1261"/>
                  <a:pt x="1843" y="1265"/>
                  <a:pt x="1856" y="1256"/>
                </a:cubicBezTo>
                <a:cubicBezTo>
                  <a:pt x="1886" y="1235"/>
                  <a:pt x="1896" y="1185"/>
                  <a:pt x="1904" y="1152"/>
                </a:cubicBezTo>
                <a:cubicBezTo>
                  <a:pt x="1925" y="965"/>
                  <a:pt x="1901" y="1161"/>
                  <a:pt x="1920" y="1040"/>
                </a:cubicBezTo>
                <a:cubicBezTo>
                  <a:pt x="1926" y="1003"/>
                  <a:pt x="1936" y="928"/>
                  <a:pt x="1936" y="928"/>
                </a:cubicBezTo>
                <a:cubicBezTo>
                  <a:pt x="1933" y="779"/>
                  <a:pt x="1935" y="629"/>
                  <a:pt x="1928" y="480"/>
                </a:cubicBezTo>
                <a:cubicBezTo>
                  <a:pt x="1926" y="434"/>
                  <a:pt x="1912" y="440"/>
                  <a:pt x="1896" y="408"/>
                </a:cubicBezTo>
                <a:cubicBezTo>
                  <a:pt x="1892" y="400"/>
                  <a:pt x="1892" y="392"/>
                  <a:pt x="1888" y="384"/>
                </a:cubicBezTo>
                <a:cubicBezTo>
                  <a:pt x="1884" y="375"/>
                  <a:pt x="1865" y="354"/>
                  <a:pt x="1872" y="360"/>
                </a:cubicBezTo>
                <a:cubicBezTo>
                  <a:pt x="1898" y="382"/>
                  <a:pt x="1944" y="432"/>
                  <a:pt x="1944" y="432"/>
                </a:cubicBezTo>
                <a:cubicBezTo>
                  <a:pt x="1959" y="478"/>
                  <a:pt x="2012" y="550"/>
                  <a:pt x="2040" y="592"/>
                </a:cubicBezTo>
                <a:cubicBezTo>
                  <a:pt x="2048" y="625"/>
                  <a:pt x="2057" y="650"/>
                  <a:pt x="2072" y="680"/>
                </a:cubicBezTo>
                <a:cubicBezTo>
                  <a:pt x="2084" y="741"/>
                  <a:pt x="2110" y="837"/>
                  <a:pt x="2144" y="888"/>
                </a:cubicBezTo>
                <a:cubicBezTo>
                  <a:pt x="2154" y="929"/>
                  <a:pt x="2177" y="957"/>
                  <a:pt x="2200" y="992"/>
                </a:cubicBezTo>
                <a:cubicBezTo>
                  <a:pt x="2208" y="1004"/>
                  <a:pt x="2208" y="1020"/>
                  <a:pt x="2216" y="1032"/>
                </a:cubicBezTo>
                <a:cubicBezTo>
                  <a:pt x="2222" y="1042"/>
                  <a:pt x="2233" y="1047"/>
                  <a:pt x="2240" y="1056"/>
                </a:cubicBezTo>
                <a:cubicBezTo>
                  <a:pt x="2275" y="1098"/>
                  <a:pt x="2303" y="1156"/>
                  <a:pt x="2352" y="1184"/>
                </a:cubicBezTo>
                <a:cubicBezTo>
                  <a:pt x="2411" y="1218"/>
                  <a:pt x="2478" y="1225"/>
                  <a:pt x="2544" y="1232"/>
                </a:cubicBezTo>
                <a:cubicBezTo>
                  <a:pt x="2661" y="1261"/>
                  <a:pt x="2655" y="1255"/>
                  <a:pt x="2824" y="1248"/>
                </a:cubicBezTo>
                <a:cubicBezTo>
                  <a:pt x="2860" y="1212"/>
                  <a:pt x="2879" y="1205"/>
                  <a:pt x="2840" y="1128"/>
                </a:cubicBezTo>
                <a:cubicBezTo>
                  <a:pt x="2830" y="1109"/>
                  <a:pt x="2745" y="1106"/>
                  <a:pt x="2728" y="1096"/>
                </a:cubicBezTo>
                <a:cubicBezTo>
                  <a:pt x="2660" y="1058"/>
                  <a:pt x="2593" y="1011"/>
                  <a:pt x="2528" y="968"/>
                </a:cubicBezTo>
                <a:cubicBezTo>
                  <a:pt x="2463" y="925"/>
                  <a:pt x="2393" y="818"/>
                  <a:pt x="2360" y="744"/>
                </a:cubicBezTo>
                <a:cubicBezTo>
                  <a:pt x="2336" y="690"/>
                  <a:pt x="2315" y="643"/>
                  <a:pt x="2272" y="600"/>
                </a:cubicBezTo>
                <a:cubicBezTo>
                  <a:pt x="2255" y="549"/>
                  <a:pt x="2205" y="524"/>
                  <a:pt x="2176" y="480"/>
                </a:cubicBezTo>
                <a:cubicBezTo>
                  <a:pt x="2171" y="472"/>
                  <a:pt x="2167" y="463"/>
                  <a:pt x="2160" y="456"/>
                </a:cubicBezTo>
                <a:cubicBezTo>
                  <a:pt x="2097" y="393"/>
                  <a:pt x="2178" y="495"/>
                  <a:pt x="2112" y="416"/>
                </a:cubicBezTo>
                <a:cubicBezTo>
                  <a:pt x="2106" y="409"/>
                  <a:pt x="2088" y="397"/>
                  <a:pt x="2096" y="392"/>
                </a:cubicBezTo>
                <a:cubicBezTo>
                  <a:pt x="2107" y="384"/>
                  <a:pt x="2123" y="397"/>
                  <a:pt x="2136" y="400"/>
                </a:cubicBezTo>
                <a:cubicBezTo>
                  <a:pt x="2194" y="436"/>
                  <a:pt x="2248" y="496"/>
                  <a:pt x="2312" y="512"/>
                </a:cubicBezTo>
                <a:cubicBezTo>
                  <a:pt x="2374" y="553"/>
                  <a:pt x="2342" y="538"/>
                  <a:pt x="2408" y="560"/>
                </a:cubicBezTo>
                <a:cubicBezTo>
                  <a:pt x="2479" y="613"/>
                  <a:pt x="2402" y="562"/>
                  <a:pt x="2472" y="592"/>
                </a:cubicBezTo>
                <a:cubicBezTo>
                  <a:pt x="2500" y="604"/>
                  <a:pt x="2526" y="625"/>
                  <a:pt x="2552" y="640"/>
                </a:cubicBezTo>
                <a:cubicBezTo>
                  <a:pt x="2663" y="702"/>
                  <a:pt x="2538" y="630"/>
                  <a:pt x="2648" y="680"/>
                </a:cubicBezTo>
                <a:cubicBezTo>
                  <a:pt x="2773" y="737"/>
                  <a:pt x="2884" y="820"/>
                  <a:pt x="3016" y="864"/>
                </a:cubicBezTo>
                <a:cubicBezTo>
                  <a:pt x="3045" y="908"/>
                  <a:pt x="3015" y="872"/>
                  <a:pt x="3072" y="904"/>
                </a:cubicBezTo>
                <a:cubicBezTo>
                  <a:pt x="3113" y="927"/>
                  <a:pt x="3120" y="942"/>
                  <a:pt x="3168" y="952"/>
                </a:cubicBezTo>
                <a:cubicBezTo>
                  <a:pt x="3250" y="1007"/>
                  <a:pt x="3337" y="1032"/>
                  <a:pt x="3432" y="1056"/>
                </a:cubicBezTo>
                <a:cubicBezTo>
                  <a:pt x="3475" y="1053"/>
                  <a:pt x="3520" y="1062"/>
                  <a:pt x="3560" y="1048"/>
                </a:cubicBezTo>
                <a:cubicBezTo>
                  <a:pt x="3578" y="1042"/>
                  <a:pt x="3762" y="1066"/>
                  <a:pt x="3768" y="1048"/>
                </a:cubicBezTo>
                <a:cubicBezTo>
                  <a:pt x="3773" y="1032"/>
                  <a:pt x="3608" y="952"/>
                  <a:pt x="3608" y="952"/>
                </a:cubicBezTo>
                <a:cubicBezTo>
                  <a:pt x="3605" y="917"/>
                  <a:pt x="3604" y="883"/>
                  <a:pt x="3600" y="848"/>
                </a:cubicBezTo>
                <a:cubicBezTo>
                  <a:pt x="3592" y="780"/>
                  <a:pt x="3514" y="824"/>
                  <a:pt x="3448" y="808"/>
                </a:cubicBezTo>
                <a:cubicBezTo>
                  <a:pt x="3405" y="779"/>
                  <a:pt x="3325" y="759"/>
                  <a:pt x="3280" y="736"/>
                </a:cubicBezTo>
                <a:cubicBezTo>
                  <a:pt x="3187" y="689"/>
                  <a:pt x="3120" y="511"/>
                  <a:pt x="3016" y="496"/>
                </a:cubicBezTo>
                <a:cubicBezTo>
                  <a:pt x="2973" y="467"/>
                  <a:pt x="2931" y="465"/>
                  <a:pt x="2880" y="456"/>
                </a:cubicBezTo>
                <a:cubicBezTo>
                  <a:pt x="2847" y="450"/>
                  <a:pt x="2782" y="427"/>
                  <a:pt x="2744" y="424"/>
                </a:cubicBezTo>
                <a:cubicBezTo>
                  <a:pt x="2664" y="417"/>
                  <a:pt x="2398" y="410"/>
                  <a:pt x="2344" y="408"/>
                </a:cubicBezTo>
                <a:cubicBezTo>
                  <a:pt x="2298" y="389"/>
                  <a:pt x="2249" y="380"/>
                  <a:pt x="2200" y="368"/>
                </a:cubicBezTo>
                <a:cubicBezTo>
                  <a:pt x="2149" y="334"/>
                  <a:pt x="2107" y="290"/>
                  <a:pt x="2056" y="256"/>
                </a:cubicBezTo>
                <a:cubicBezTo>
                  <a:pt x="2018" y="231"/>
                  <a:pt x="2120" y="63"/>
                  <a:pt x="2080" y="48"/>
                </a:cubicBezTo>
                <a:cubicBezTo>
                  <a:pt x="2032" y="30"/>
                  <a:pt x="2118" y="157"/>
                  <a:pt x="2080" y="128"/>
                </a:cubicBezTo>
                <a:cubicBezTo>
                  <a:pt x="2051" y="105"/>
                  <a:pt x="2043" y="112"/>
                  <a:pt x="2016" y="88"/>
                </a:cubicBezTo>
                <a:cubicBezTo>
                  <a:pt x="1999" y="73"/>
                  <a:pt x="1792" y="88"/>
                  <a:pt x="1792" y="88"/>
                </a:cubicBezTo>
                <a:cubicBezTo>
                  <a:pt x="1882" y="66"/>
                  <a:pt x="1774" y="90"/>
                  <a:pt x="1976" y="72"/>
                </a:cubicBezTo>
                <a:cubicBezTo>
                  <a:pt x="2007" y="69"/>
                  <a:pt x="2052" y="38"/>
                  <a:pt x="2080" y="24"/>
                </a:cubicBezTo>
                <a:cubicBezTo>
                  <a:pt x="2089" y="20"/>
                  <a:pt x="2104" y="18"/>
                  <a:pt x="2104" y="8"/>
                </a:cubicBezTo>
                <a:cubicBezTo>
                  <a:pt x="2104" y="0"/>
                  <a:pt x="2088" y="13"/>
                  <a:pt x="2080" y="16"/>
                </a:cubicBezTo>
                <a:cubicBezTo>
                  <a:pt x="2061" y="74"/>
                  <a:pt x="2023" y="264"/>
                  <a:pt x="2072" y="296"/>
                </a:cubicBezTo>
                <a:cubicBezTo>
                  <a:pt x="2115" y="360"/>
                  <a:pt x="2131" y="155"/>
                  <a:pt x="2184" y="208"/>
                </a:cubicBezTo>
                <a:cubicBezTo>
                  <a:pt x="2191" y="215"/>
                  <a:pt x="2160" y="346"/>
                  <a:pt x="2168" y="352"/>
                </a:cubicBezTo>
                <a:cubicBezTo>
                  <a:pt x="2182" y="363"/>
                  <a:pt x="2233" y="246"/>
                  <a:pt x="2248" y="256"/>
                </a:cubicBezTo>
                <a:cubicBezTo>
                  <a:pt x="2269" y="288"/>
                  <a:pt x="2308" y="315"/>
                  <a:pt x="2320" y="352"/>
                </a:cubicBezTo>
                <a:cubicBezTo>
                  <a:pt x="2325" y="368"/>
                  <a:pt x="2345" y="414"/>
                  <a:pt x="2336" y="400"/>
                </a:cubicBezTo>
                <a:cubicBezTo>
                  <a:pt x="2284" y="322"/>
                  <a:pt x="2270" y="225"/>
                  <a:pt x="2248" y="136"/>
                </a:cubicBezTo>
                <a:cubicBezTo>
                  <a:pt x="2240" y="102"/>
                  <a:pt x="2225" y="32"/>
                  <a:pt x="2176" y="32"/>
                </a:cubicBezTo>
                <a:cubicBezTo>
                  <a:pt x="1888" y="29"/>
                  <a:pt x="1600" y="32"/>
                  <a:pt x="1312" y="32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8209" name="Rectangle 6"/>
          <p:cNvSpPr>
            <a:spLocks noChangeArrowheads="1"/>
          </p:cNvSpPr>
          <p:nvPr/>
        </p:nvSpPr>
        <p:spPr bwMode="auto">
          <a:xfrm>
            <a:off x="4143375" y="4857750"/>
            <a:ext cx="5000625" cy="200025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36001B"/>
              </a:solidFill>
            </a:endParaRPr>
          </a:p>
        </p:txBody>
      </p:sp>
      <p:sp>
        <p:nvSpPr>
          <p:cNvPr id="11282" name="Cloud"/>
          <p:cNvSpPr>
            <a:spLocks noChangeAspect="1" noEditPoints="1" noChangeArrowheads="1"/>
          </p:cNvSpPr>
          <p:nvPr/>
        </p:nvSpPr>
        <p:spPr bwMode="auto">
          <a:xfrm>
            <a:off x="6072188" y="5715000"/>
            <a:ext cx="1785937" cy="936625"/>
          </a:xfrm>
          <a:custGeom>
            <a:avLst/>
            <a:gdLst>
              <a:gd name="T0" fmla="*/ 5540 w 21600"/>
              <a:gd name="T1" fmla="*/ 468313 h 21600"/>
              <a:gd name="T2" fmla="*/ 892968 w 21600"/>
              <a:gd name="T3" fmla="*/ 935628 h 21600"/>
              <a:gd name="T4" fmla="*/ 1784449 w 21600"/>
              <a:gd name="T5" fmla="*/ 468313 h 21600"/>
              <a:gd name="T6" fmla="*/ 892968 w 21600"/>
              <a:gd name="T7" fmla="*/ 53552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4824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1283" name="Cloud"/>
          <p:cNvSpPr>
            <a:spLocks noChangeAspect="1" noEditPoints="1" noChangeArrowheads="1"/>
          </p:cNvSpPr>
          <p:nvPr/>
        </p:nvSpPr>
        <p:spPr bwMode="auto">
          <a:xfrm>
            <a:off x="4500563" y="5000625"/>
            <a:ext cx="1785937" cy="866775"/>
          </a:xfrm>
          <a:custGeom>
            <a:avLst/>
            <a:gdLst>
              <a:gd name="T0" fmla="*/ 5540 w 21600"/>
              <a:gd name="T1" fmla="*/ 433388 h 21600"/>
              <a:gd name="T2" fmla="*/ 892968 w 21600"/>
              <a:gd name="T3" fmla="*/ 865852 h 21600"/>
              <a:gd name="T4" fmla="*/ 1784449 w 21600"/>
              <a:gd name="T5" fmla="*/ 433388 h 21600"/>
              <a:gd name="T6" fmla="*/ 892968 w 21600"/>
              <a:gd name="T7" fmla="*/ 49559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4824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284" name="Cloud"/>
          <p:cNvSpPr>
            <a:spLocks noChangeAspect="1" noEditPoints="1" noChangeArrowheads="1"/>
          </p:cNvSpPr>
          <p:nvPr/>
        </p:nvSpPr>
        <p:spPr bwMode="auto">
          <a:xfrm>
            <a:off x="7358063" y="5072063"/>
            <a:ext cx="1651000" cy="801687"/>
          </a:xfrm>
          <a:custGeom>
            <a:avLst/>
            <a:gdLst>
              <a:gd name="T0" fmla="*/ 5121 w 21600"/>
              <a:gd name="T1" fmla="*/ 400843 h 21600"/>
              <a:gd name="T2" fmla="*/ 825500 w 21600"/>
              <a:gd name="T3" fmla="*/ 800833 h 21600"/>
              <a:gd name="T4" fmla="*/ 1649624 w 21600"/>
              <a:gd name="T5" fmla="*/ 400843 h 21600"/>
              <a:gd name="T6" fmla="*/ 825500 w 21600"/>
              <a:gd name="T7" fmla="*/ 4583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4824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213" name="Freeform 13"/>
          <p:cNvSpPr>
            <a:spLocks/>
          </p:cNvSpPr>
          <p:nvPr/>
        </p:nvSpPr>
        <p:spPr bwMode="auto">
          <a:xfrm>
            <a:off x="5076825" y="4797425"/>
            <a:ext cx="3275013" cy="1714500"/>
          </a:xfrm>
          <a:custGeom>
            <a:avLst/>
            <a:gdLst>
              <a:gd name="T0" fmla="*/ 2147483647 w 4779"/>
              <a:gd name="T1" fmla="*/ 2147483647 h 1884"/>
              <a:gd name="T2" fmla="*/ 2147483647 w 4779"/>
              <a:gd name="T3" fmla="*/ 2147483647 h 1884"/>
              <a:gd name="T4" fmla="*/ 2147483647 w 4779"/>
              <a:gd name="T5" fmla="*/ 2147483647 h 1884"/>
              <a:gd name="T6" fmla="*/ 2147483647 w 4779"/>
              <a:gd name="T7" fmla="*/ 2147483647 h 1884"/>
              <a:gd name="T8" fmla="*/ 2147483647 w 4779"/>
              <a:gd name="T9" fmla="*/ 2147483647 h 1884"/>
              <a:gd name="T10" fmla="*/ 2147483647 w 4779"/>
              <a:gd name="T11" fmla="*/ 2147483647 h 1884"/>
              <a:gd name="T12" fmla="*/ 2147483647 w 4779"/>
              <a:gd name="T13" fmla="*/ 2147483647 h 1884"/>
              <a:gd name="T14" fmla="*/ 2147483647 w 4779"/>
              <a:gd name="T15" fmla="*/ 2147483647 h 1884"/>
              <a:gd name="T16" fmla="*/ 2147483647 w 4779"/>
              <a:gd name="T17" fmla="*/ 2147483647 h 1884"/>
              <a:gd name="T18" fmla="*/ 2147483647 w 4779"/>
              <a:gd name="T19" fmla="*/ 2147483647 h 1884"/>
              <a:gd name="T20" fmla="*/ 2147483647 w 4779"/>
              <a:gd name="T21" fmla="*/ 2147483647 h 1884"/>
              <a:gd name="T22" fmla="*/ 2147483647 w 4779"/>
              <a:gd name="T23" fmla="*/ 2147483647 h 1884"/>
              <a:gd name="T24" fmla="*/ 2147483647 w 4779"/>
              <a:gd name="T25" fmla="*/ 2147483647 h 1884"/>
              <a:gd name="T26" fmla="*/ 2147483647 w 4779"/>
              <a:gd name="T27" fmla="*/ 2147483647 h 1884"/>
              <a:gd name="T28" fmla="*/ 2147483647 w 4779"/>
              <a:gd name="T29" fmla="*/ 2147483647 h 1884"/>
              <a:gd name="T30" fmla="*/ 2147483647 w 4779"/>
              <a:gd name="T31" fmla="*/ 2147483647 h 1884"/>
              <a:gd name="T32" fmla="*/ 2147483647 w 4779"/>
              <a:gd name="T33" fmla="*/ 2147483647 h 1884"/>
              <a:gd name="T34" fmla="*/ 2147483647 w 4779"/>
              <a:gd name="T35" fmla="*/ 2147483647 h 1884"/>
              <a:gd name="T36" fmla="*/ 2147483647 w 4779"/>
              <a:gd name="T37" fmla="*/ 2147483647 h 1884"/>
              <a:gd name="T38" fmla="*/ 2147483647 w 4779"/>
              <a:gd name="T39" fmla="*/ 2147483647 h 1884"/>
              <a:gd name="T40" fmla="*/ 2147483647 w 4779"/>
              <a:gd name="T41" fmla="*/ 2147483647 h 1884"/>
              <a:gd name="T42" fmla="*/ 2147483647 w 4779"/>
              <a:gd name="T43" fmla="*/ 2147483647 h 1884"/>
              <a:gd name="T44" fmla="*/ 2147483647 w 4779"/>
              <a:gd name="T45" fmla="*/ 2147483647 h 1884"/>
              <a:gd name="T46" fmla="*/ 2147483647 w 4779"/>
              <a:gd name="T47" fmla="*/ 2147483647 h 1884"/>
              <a:gd name="T48" fmla="*/ 2147483647 w 4779"/>
              <a:gd name="T49" fmla="*/ 2147483647 h 1884"/>
              <a:gd name="T50" fmla="*/ 2147483647 w 4779"/>
              <a:gd name="T51" fmla="*/ 2147483647 h 1884"/>
              <a:gd name="T52" fmla="*/ 2147483647 w 4779"/>
              <a:gd name="T53" fmla="*/ 2147483647 h 1884"/>
              <a:gd name="T54" fmla="*/ 2147483647 w 4779"/>
              <a:gd name="T55" fmla="*/ 2147483647 h 1884"/>
              <a:gd name="T56" fmla="*/ 2147483647 w 4779"/>
              <a:gd name="T57" fmla="*/ 2147483647 h 1884"/>
              <a:gd name="T58" fmla="*/ 2147483647 w 4779"/>
              <a:gd name="T59" fmla="*/ 2147483647 h 1884"/>
              <a:gd name="T60" fmla="*/ 2147483647 w 4779"/>
              <a:gd name="T61" fmla="*/ 2147483647 h 1884"/>
              <a:gd name="T62" fmla="*/ 2147483647 w 4779"/>
              <a:gd name="T63" fmla="*/ 2147483647 h 1884"/>
              <a:gd name="T64" fmla="*/ 2147483647 w 4779"/>
              <a:gd name="T65" fmla="*/ 2147483647 h 1884"/>
              <a:gd name="T66" fmla="*/ 2147483647 w 4779"/>
              <a:gd name="T67" fmla="*/ 2147483647 h 1884"/>
              <a:gd name="T68" fmla="*/ 2147483647 w 4779"/>
              <a:gd name="T69" fmla="*/ 2147483647 h 1884"/>
              <a:gd name="T70" fmla="*/ 2147483647 w 4779"/>
              <a:gd name="T71" fmla="*/ 2147483647 h 1884"/>
              <a:gd name="T72" fmla="*/ 2147483647 w 4779"/>
              <a:gd name="T73" fmla="*/ 2147483647 h 1884"/>
              <a:gd name="T74" fmla="*/ 2147483647 w 4779"/>
              <a:gd name="T75" fmla="*/ 2147483647 h 1884"/>
              <a:gd name="T76" fmla="*/ 2147483647 w 4779"/>
              <a:gd name="T77" fmla="*/ 2147483647 h 1884"/>
              <a:gd name="T78" fmla="*/ 2147483647 w 4779"/>
              <a:gd name="T79" fmla="*/ 2147483647 h 1884"/>
              <a:gd name="T80" fmla="*/ 2147483647 w 4779"/>
              <a:gd name="T81" fmla="*/ 2147483647 h 1884"/>
              <a:gd name="T82" fmla="*/ 2147483647 w 4779"/>
              <a:gd name="T83" fmla="*/ 2147483647 h 1884"/>
              <a:gd name="T84" fmla="*/ 2147483647 w 4779"/>
              <a:gd name="T85" fmla="*/ 2147483647 h 1884"/>
              <a:gd name="T86" fmla="*/ 2147483647 w 4779"/>
              <a:gd name="T87" fmla="*/ 2147483647 h 1884"/>
              <a:gd name="T88" fmla="*/ 2147483647 w 4779"/>
              <a:gd name="T89" fmla="*/ 2147483647 h 1884"/>
              <a:gd name="T90" fmla="*/ 2147483647 w 4779"/>
              <a:gd name="T91" fmla="*/ 2147483647 h 1884"/>
              <a:gd name="T92" fmla="*/ 2147483647 w 4779"/>
              <a:gd name="T93" fmla="*/ 2147483647 h 1884"/>
              <a:gd name="T94" fmla="*/ 2147483647 w 4779"/>
              <a:gd name="T95" fmla="*/ 2147483647 h 188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779"/>
              <a:gd name="T145" fmla="*/ 0 h 1884"/>
              <a:gd name="T146" fmla="*/ 4779 w 4779"/>
              <a:gd name="T147" fmla="*/ 1884 h 188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779" h="1884">
                <a:moveTo>
                  <a:pt x="1515" y="16"/>
                </a:moveTo>
                <a:cubicBezTo>
                  <a:pt x="1453" y="108"/>
                  <a:pt x="1385" y="202"/>
                  <a:pt x="1307" y="280"/>
                </a:cubicBezTo>
                <a:cubicBezTo>
                  <a:pt x="1290" y="297"/>
                  <a:pt x="1270" y="294"/>
                  <a:pt x="1251" y="304"/>
                </a:cubicBezTo>
                <a:cubicBezTo>
                  <a:pt x="1196" y="332"/>
                  <a:pt x="1311" y="380"/>
                  <a:pt x="1251" y="400"/>
                </a:cubicBezTo>
                <a:cubicBezTo>
                  <a:pt x="1242" y="403"/>
                  <a:pt x="1060" y="380"/>
                  <a:pt x="1051" y="384"/>
                </a:cubicBezTo>
                <a:cubicBezTo>
                  <a:pt x="1014" y="400"/>
                  <a:pt x="966" y="393"/>
                  <a:pt x="931" y="416"/>
                </a:cubicBezTo>
                <a:cubicBezTo>
                  <a:pt x="882" y="448"/>
                  <a:pt x="934" y="418"/>
                  <a:pt x="875" y="440"/>
                </a:cubicBezTo>
                <a:cubicBezTo>
                  <a:pt x="773" y="478"/>
                  <a:pt x="903" y="435"/>
                  <a:pt x="819" y="472"/>
                </a:cubicBezTo>
                <a:cubicBezTo>
                  <a:pt x="783" y="488"/>
                  <a:pt x="741" y="487"/>
                  <a:pt x="707" y="504"/>
                </a:cubicBezTo>
                <a:cubicBezTo>
                  <a:pt x="678" y="519"/>
                  <a:pt x="660" y="528"/>
                  <a:pt x="627" y="536"/>
                </a:cubicBezTo>
                <a:cubicBezTo>
                  <a:pt x="581" y="605"/>
                  <a:pt x="642" y="524"/>
                  <a:pt x="587" y="568"/>
                </a:cubicBezTo>
                <a:cubicBezTo>
                  <a:pt x="535" y="609"/>
                  <a:pt x="607" y="580"/>
                  <a:pt x="547" y="600"/>
                </a:cubicBezTo>
                <a:cubicBezTo>
                  <a:pt x="536" y="616"/>
                  <a:pt x="521" y="630"/>
                  <a:pt x="515" y="648"/>
                </a:cubicBezTo>
                <a:cubicBezTo>
                  <a:pt x="510" y="664"/>
                  <a:pt x="499" y="696"/>
                  <a:pt x="499" y="696"/>
                </a:cubicBezTo>
                <a:cubicBezTo>
                  <a:pt x="497" y="711"/>
                  <a:pt x="0" y="1016"/>
                  <a:pt x="27" y="1024"/>
                </a:cubicBezTo>
                <a:cubicBezTo>
                  <a:pt x="54" y="1032"/>
                  <a:pt x="546" y="795"/>
                  <a:pt x="659" y="744"/>
                </a:cubicBezTo>
                <a:cubicBezTo>
                  <a:pt x="684" y="742"/>
                  <a:pt x="686" y="731"/>
                  <a:pt x="707" y="720"/>
                </a:cubicBezTo>
                <a:cubicBezTo>
                  <a:pt x="773" y="687"/>
                  <a:pt x="833" y="649"/>
                  <a:pt x="899" y="616"/>
                </a:cubicBezTo>
                <a:cubicBezTo>
                  <a:pt x="921" y="582"/>
                  <a:pt x="950" y="580"/>
                  <a:pt x="987" y="568"/>
                </a:cubicBezTo>
                <a:cubicBezTo>
                  <a:pt x="1082" y="536"/>
                  <a:pt x="1175" y="526"/>
                  <a:pt x="1275" y="520"/>
                </a:cubicBezTo>
                <a:cubicBezTo>
                  <a:pt x="1312" y="511"/>
                  <a:pt x="1347" y="493"/>
                  <a:pt x="1379" y="472"/>
                </a:cubicBezTo>
                <a:cubicBezTo>
                  <a:pt x="1398" y="444"/>
                  <a:pt x="1411" y="435"/>
                  <a:pt x="1443" y="424"/>
                </a:cubicBezTo>
                <a:cubicBezTo>
                  <a:pt x="1472" y="395"/>
                  <a:pt x="1511" y="380"/>
                  <a:pt x="1539" y="352"/>
                </a:cubicBezTo>
                <a:cubicBezTo>
                  <a:pt x="1593" y="298"/>
                  <a:pt x="1566" y="311"/>
                  <a:pt x="1611" y="296"/>
                </a:cubicBezTo>
                <a:cubicBezTo>
                  <a:pt x="1646" y="270"/>
                  <a:pt x="1679" y="240"/>
                  <a:pt x="1715" y="216"/>
                </a:cubicBezTo>
                <a:cubicBezTo>
                  <a:pt x="1715" y="216"/>
                  <a:pt x="1711" y="233"/>
                  <a:pt x="1707" y="240"/>
                </a:cubicBezTo>
                <a:cubicBezTo>
                  <a:pt x="1698" y="257"/>
                  <a:pt x="1681" y="270"/>
                  <a:pt x="1675" y="288"/>
                </a:cubicBezTo>
                <a:cubicBezTo>
                  <a:pt x="1661" y="330"/>
                  <a:pt x="1639" y="376"/>
                  <a:pt x="1603" y="400"/>
                </a:cubicBezTo>
                <a:cubicBezTo>
                  <a:pt x="1589" y="442"/>
                  <a:pt x="1600" y="417"/>
                  <a:pt x="1563" y="472"/>
                </a:cubicBezTo>
                <a:cubicBezTo>
                  <a:pt x="1558" y="480"/>
                  <a:pt x="1547" y="496"/>
                  <a:pt x="1547" y="496"/>
                </a:cubicBezTo>
                <a:cubicBezTo>
                  <a:pt x="1509" y="648"/>
                  <a:pt x="1201" y="1064"/>
                  <a:pt x="1163" y="1216"/>
                </a:cubicBezTo>
                <a:cubicBezTo>
                  <a:pt x="1173" y="1361"/>
                  <a:pt x="1547" y="1232"/>
                  <a:pt x="1627" y="1352"/>
                </a:cubicBezTo>
                <a:cubicBezTo>
                  <a:pt x="1631" y="1374"/>
                  <a:pt x="1640" y="1394"/>
                  <a:pt x="1643" y="1416"/>
                </a:cubicBezTo>
                <a:cubicBezTo>
                  <a:pt x="1658" y="1542"/>
                  <a:pt x="1514" y="1754"/>
                  <a:pt x="1571" y="1792"/>
                </a:cubicBezTo>
                <a:cubicBezTo>
                  <a:pt x="1638" y="1781"/>
                  <a:pt x="1724" y="1523"/>
                  <a:pt x="1779" y="1496"/>
                </a:cubicBezTo>
                <a:cubicBezTo>
                  <a:pt x="1870" y="1224"/>
                  <a:pt x="1799" y="868"/>
                  <a:pt x="1803" y="632"/>
                </a:cubicBezTo>
                <a:cubicBezTo>
                  <a:pt x="1805" y="511"/>
                  <a:pt x="1822" y="404"/>
                  <a:pt x="1851" y="288"/>
                </a:cubicBezTo>
                <a:cubicBezTo>
                  <a:pt x="1877" y="327"/>
                  <a:pt x="1870" y="309"/>
                  <a:pt x="1875" y="376"/>
                </a:cubicBezTo>
                <a:cubicBezTo>
                  <a:pt x="1890" y="573"/>
                  <a:pt x="1878" y="532"/>
                  <a:pt x="1891" y="768"/>
                </a:cubicBezTo>
                <a:cubicBezTo>
                  <a:pt x="1894" y="827"/>
                  <a:pt x="1925" y="887"/>
                  <a:pt x="1939" y="944"/>
                </a:cubicBezTo>
                <a:cubicBezTo>
                  <a:pt x="1949" y="985"/>
                  <a:pt x="1956" y="1032"/>
                  <a:pt x="1971" y="1072"/>
                </a:cubicBezTo>
                <a:cubicBezTo>
                  <a:pt x="1980" y="1094"/>
                  <a:pt x="1990" y="1116"/>
                  <a:pt x="2003" y="1136"/>
                </a:cubicBezTo>
                <a:cubicBezTo>
                  <a:pt x="2008" y="1144"/>
                  <a:pt x="2015" y="1151"/>
                  <a:pt x="2019" y="1160"/>
                </a:cubicBezTo>
                <a:cubicBezTo>
                  <a:pt x="2026" y="1175"/>
                  <a:pt x="2031" y="1192"/>
                  <a:pt x="2035" y="1208"/>
                </a:cubicBezTo>
                <a:cubicBezTo>
                  <a:pt x="2038" y="1219"/>
                  <a:pt x="2039" y="1230"/>
                  <a:pt x="2043" y="1240"/>
                </a:cubicBezTo>
                <a:cubicBezTo>
                  <a:pt x="2061" y="1282"/>
                  <a:pt x="2094" y="1319"/>
                  <a:pt x="2115" y="1360"/>
                </a:cubicBezTo>
                <a:cubicBezTo>
                  <a:pt x="2146" y="1421"/>
                  <a:pt x="2146" y="1423"/>
                  <a:pt x="2195" y="1472"/>
                </a:cubicBezTo>
                <a:cubicBezTo>
                  <a:pt x="2241" y="1518"/>
                  <a:pt x="2194" y="1492"/>
                  <a:pt x="2251" y="1528"/>
                </a:cubicBezTo>
                <a:cubicBezTo>
                  <a:pt x="2291" y="1553"/>
                  <a:pt x="2343" y="1561"/>
                  <a:pt x="2387" y="1576"/>
                </a:cubicBezTo>
                <a:cubicBezTo>
                  <a:pt x="2398" y="1580"/>
                  <a:pt x="2408" y="1588"/>
                  <a:pt x="2419" y="1592"/>
                </a:cubicBezTo>
                <a:cubicBezTo>
                  <a:pt x="2435" y="1598"/>
                  <a:pt x="2851" y="1792"/>
                  <a:pt x="2851" y="1792"/>
                </a:cubicBezTo>
                <a:cubicBezTo>
                  <a:pt x="2928" y="1741"/>
                  <a:pt x="2486" y="1451"/>
                  <a:pt x="2435" y="1400"/>
                </a:cubicBezTo>
                <a:cubicBezTo>
                  <a:pt x="2424" y="1368"/>
                  <a:pt x="2415" y="1355"/>
                  <a:pt x="2387" y="1336"/>
                </a:cubicBezTo>
                <a:cubicBezTo>
                  <a:pt x="2355" y="1288"/>
                  <a:pt x="2323" y="1240"/>
                  <a:pt x="2291" y="1192"/>
                </a:cubicBezTo>
                <a:cubicBezTo>
                  <a:pt x="2277" y="1171"/>
                  <a:pt x="2281" y="1141"/>
                  <a:pt x="2267" y="1120"/>
                </a:cubicBezTo>
                <a:cubicBezTo>
                  <a:pt x="2201" y="1021"/>
                  <a:pt x="2168" y="906"/>
                  <a:pt x="2139" y="792"/>
                </a:cubicBezTo>
                <a:cubicBezTo>
                  <a:pt x="2134" y="671"/>
                  <a:pt x="2110" y="497"/>
                  <a:pt x="2131" y="376"/>
                </a:cubicBezTo>
                <a:cubicBezTo>
                  <a:pt x="2132" y="368"/>
                  <a:pt x="2147" y="371"/>
                  <a:pt x="2155" y="368"/>
                </a:cubicBezTo>
                <a:cubicBezTo>
                  <a:pt x="2168" y="387"/>
                  <a:pt x="2185" y="403"/>
                  <a:pt x="2195" y="424"/>
                </a:cubicBezTo>
                <a:cubicBezTo>
                  <a:pt x="2209" y="452"/>
                  <a:pt x="2209" y="476"/>
                  <a:pt x="2227" y="504"/>
                </a:cubicBezTo>
                <a:cubicBezTo>
                  <a:pt x="2230" y="517"/>
                  <a:pt x="2230" y="531"/>
                  <a:pt x="2235" y="544"/>
                </a:cubicBezTo>
                <a:cubicBezTo>
                  <a:pt x="2238" y="553"/>
                  <a:pt x="2248" y="559"/>
                  <a:pt x="2251" y="568"/>
                </a:cubicBezTo>
                <a:cubicBezTo>
                  <a:pt x="2260" y="599"/>
                  <a:pt x="2258" y="633"/>
                  <a:pt x="2267" y="664"/>
                </a:cubicBezTo>
                <a:cubicBezTo>
                  <a:pt x="2280" y="713"/>
                  <a:pt x="2295" y="761"/>
                  <a:pt x="2315" y="808"/>
                </a:cubicBezTo>
                <a:cubicBezTo>
                  <a:pt x="2318" y="816"/>
                  <a:pt x="2320" y="824"/>
                  <a:pt x="2323" y="832"/>
                </a:cubicBezTo>
                <a:cubicBezTo>
                  <a:pt x="2333" y="854"/>
                  <a:pt x="2344" y="875"/>
                  <a:pt x="2355" y="896"/>
                </a:cubicBezTo>
                <a:cubicBezTo>
                  <a:pt x="2360" y="906"/>
                  <a:pt x="2357" y="919"/>
                  <a:pt x="2363" y="928"/>
                </a:cubicBezTo>
                <a:cubicBezTo>
                  <a:pt x="2368" y="936"/>
                  <a:pt x="2379" y="939"/>
                  <a:pt x="2387" y="944"/>
                </a:cubicBezTo>
                <a:cubicBezTo>
                  <a:pt x="2404" y="977"/>
                  <a:pt x="2414" y="1009"/>
                  <a:pt x="2435" y="1040"/>
                </a:cubicBezTo>
                <a:cubicBezTo>
                  <a:pt x="2450" y="1062"/>
                  <a:pt x="2483" y="1104"/>
                  <a:pt x="2483" y="1104"/>
                </a:cubicBezTo>
                <a:cubicBezTo>
                  <a:pt x="2500" y="1154"/>
                  <a:pt x="2573" y="1242"/>
                  <a:pt x="2619" y="1272"/>
                </a:cubicBezTo>
                <a:cubicBezTo>
                  <a:pt x="2642" y="1306"/>
                  <a:pt x="2669" y="1326"/>
                  <a:pt x="2699" y="1352"/>
                </a:cubicBezTo>
                <a:cubicBezTo>
                  <a:pt x="2710" y="1362"/>
                  <a:pt x="2721" y="1373"/>
                  <a:pt x="2731" y="1384"/>
                </a:cubicBezTo>
                <a:cubicBezTo>
                  <a:pt x="2737" y="1391"/>
                  <a:pt x="2740" y="1401"/>
                  <a:pt x="2747" y="1408"/>
                </a:cubicBezTo>
                <a:cubicBezTo>
                  <a:pt x="2782" y="1443"/>
                  <a:pt x="2771" y="1421"/>
                  <a:pt x="2803" y="1448"/>
                </a:cubicBezTo>
                <a:cubicBezTo>
                  <a:pt x="2848" y="1487"/>
                  <a:pt x="2890" y="1521"/>
                  <a:pt x="2947" y="1544"/>
                </a:cubicBezTo>
                <a:cubicBezTo>
                  <a:pt x="2992" y="1562"/>
                  <a:pt x="3037" y="1587"/>
                  <a:pt x="3083" y="1600"/>
                </a:cubicBezTo>
                <a:cubicBezTo>
                  <a:pt x="3104" y="1606"/>
                  <a:pt x="3147" y="1616"/>
                  <a:pt x="3147" y="1616"/>
                </a:cubicBezTo>
                <a:cubicBezTo>
                  <a:pt x="3190" y="1613"/>
                  <a:pt x="3428" y="1884"/>
                  <a:pt x="3451" y="1848"/>
                </a:cubicBezTo>
                <a:cubicBezTo>
                  <a:pt x="3460" y="1833"/>
                  <a:pt x="3280" y="1426"/>
                  <a:pt x="3251" y="1368"/>
                </a:cubicBezTo>
                <a:cubicBezTo>
                  <a:pt x="3219" y="1303"/>
                  <a:pt x="3151" y="1270"/>
                  <a:pt x="3083" y="1256"/>
                </a:cubicBezTo>
                <a:cubicBezTo>
                  <a:pt x="3070" y="1253"/>
                  <a:pt x="3056" y="1251"/>
                  <a:pt x="3043" y="1248"/>
                </a:cubicBezTo>
                <a:cubicBezTo>
                  <a:pt x="3022" y="1243"/>
                  <a:pt x="2979" y="1232"/>
                  <a:pt x="2979" y="1232"/>
                </a:cubicBezTo>
                <a:cubicBezTo>
                  <a:pt x="2921" y="1193"/>
                  <a:pt x="2861" y="1150"/>
                  <a:pt x="2795" y="1128"/>
                </a:cubicBezTo>
                <a:cubicBezTo>
                  <a:pt x="2751" y="1084"/>
                  <a:pt x="2685" y="1052"/>
                  <a:pt x="2651" y="1000"/>
                </a:cubicBezTo>
                <a:cubicBezTo>
                  <a:pt x="2633" y="973"/>
                  <a:pt x="2609" y="949"/>
                  <a:pt x="2595" y="920"/>
                </a:cubicBezTo>
                <a:cubicBezTo>
                  <a:pt x="2576" y="882"/>
                  <a:pt x="2562" y="843"/>
                  <a:pt x="2539" y="808"/>
                </a:cubicBezTo>
                <a:cubicBezTo>
                  <a:pt x="2531" y="769"/>
                  <a:pt x="2521" y="748"/>
                  <a:pt x="2507" y="712"/>
                </a:cubicBezTo>
                <a:cubicBezTo>
                  <a:pt x="2501" y="696"/>
                  <a:pt x="2496" y="680"/>
                  <a:pt x="2491" y="664"/>
                </a:cubicBezTo>
                <a:cubicBezTo>
                  <a:pt x="2488" y="656"/>
                  <a:pt x="2483" y="640"/>
                  <a:pt x="2483" y="640"/>
                </a:cubicBezTo>
                <a:cubicBezTo>
                  <a:pt x="2473" y="568"/>
                  <a:pt x="2427" y="456"/>
                  <a:pt x="2499" y="408"/>
                </a:cubicBezTo>
                <a:cubicBezTo>
                  <a:pt x="2581" y="429"/>
                  <a:pt x="2568" y="435"/>
                  <a:pt x="2619" y="496"/>
                </a:cubicBezTo>
                <a:cubicBezTo>
                  <a:pt x="2638" y="519"/>
                  <a:pt x="2675" y="568"/>
                  <a:pt x="2675" y="568"/>
                </a:cubicBezTo>
                <a:cubicBezTo>
                  <a:pt x="2688" y="608"/>
                  <a:pt x="2722" y="639"/>
                  <a:pt x="2747" y="672"/>
                </a:cubicBezTo>
                <a:cubicBezTo>
                  <a:pt x="2782" y="719"/>
                  <a:pt x="2841" y="831"/>
                  <a:pt x="2891" y="864"/>
                </a:cubicBezTo>
                <a:cubicBezTo>
                  <a:pt x="2908" y="916"/>
                  <a:pt x="2995" y="1016"/>
                  <a:pt x="3043" y="1048"/>
                </a:cubicBezTo>
                <a:cubicBezTo>
                  <a:pt x="3070" y="1088"/>
                  <a:pt x="3106" y="1111"/>
                  <a:pt x="3139" y="1144"/>
                </a:cubicBezTo>
                <a:cubicBezTo>
                  <a:pt x="3148" y="1153"/>
                  <a:pt x="3154" y="1167"/>
                  <a:pt x="3163" y="1176"/>
                </a:cubicBezTo>
                <a:cubicBezTo>
                  <a:pt x="3189" y="1202"/>
                  <a:pt x="3223" y="1224"/>
                  <a:pt x="3251" y="1248"/>
                </a:cubicBezTo>
                <a:cubicBezTo>
                  <a:pt x="3287" y="1280"/>
                  <a:pt x="3315" y="1316"/>
                  <a:pt x="3363" y="1328"/>
                </a:cubicBezTo>
                <a:cubicBezTo>
                  <a:pt x="3384" y="1359"/>
                  <a:pt x="3408" y="1372"/>
                  <a:pt x="3443" y="1384"/>
                </a:cubicBezTo>
                <a:cubicBezTo>
                  <a:pt x="3477" y="1418"/>
                  <a:pt x="3509" y="1428"/>
                  <a:pt x="3547" y="1456"/>
                </a:cubicBezTo>
                <a:cubicBezTo>
                  <a:pt x="3593" y="1490"/>
                  <a:pt x="3635" y="1533"/>
                  <a:pt x="3691" y="1552"/>
                </a:cubicBezTo>
                <a:cubicBezTo>
                  <a:pt x="3748" y="1609"/>
                  <a:pt x="3829" y="1637"/>
                  <a:pt x="3907" y="1656"/>
                </a:cubicBezTo>
                <a:cubicBezTo>
                  <a:pt x="4067" y="1648"/>
                  <a:pt x="4208" y="1761"/>
                  <a:pt x="4275" y="1672"/>
                </a:cubicBezTo>
                <a:cubicBezTo>
                  <a:pt x="4272" y="1632"/>
                  <a:pt x="4122" y="1512"/>
                  <a:pt x="4115" y="1472"/>
                </a:cubicBezTo>
                <a:cubicBezTo>
                  <a:pt x="4110" y="1440"/>
                  <a:pt x="4074" y="1423"/>
                  <a:pt x="4051" y="1400"/>
                </a:cubicBezTo>
                <a:cubicBezTo>
                  <a:pt x="4000" y="1349"/>
                  <a:pt x="3922" y="1328"/>
                  <a:pt x="3859" y="1296"/>
                </a:cubicBezTo>
                <a:cubicBezTo>
                  <a:pt x="3762" y="1248"/>
                  <a:pt x="3670" y="1187"/>
                  <a:pt x="3571" y="1144"/>
                </a:cubicBezTo>
                <a:cubicBezTo>
                  <a:pt x="3487" y="1108"/>
                  <a:pt x="3365" y="1058"/>
                  <a:pt x="3299" y="992"/>
                </a:cubicBezTo>
                <a:cubicBezTo>
                  <a:pt x="3216" y="909"/>
                  <a:pt x="3150" y="806"/>
                  <a:pt x="3083" y="712"/>
                </a:cubicBezTo>
                <a:cubicBezTo>
                  <a:pt x="3037" y="648"/>
                  <a:pt x="3072" y="747"/>
                  <a:pt x="3011" y="624"/>
                </a:cubicBezTo>
                <a:cubicBezTo>
                  <a:pt x="2993" y="587"/>
                  <a:pt x="2979" y="549"/>
                  <a:pt x="2963" y="512"/>
                </a:cubicBezTo>
                <a:cubicBezTo>
                  <a:pt x="2956" y="497"/>
                  <a:pt x="2947" y="464"/>
                  <a:pt x="2947" y="464"/>
                </a:cubicBezTo>
                <a:cubicBezTo>
                  <a:pt x="2950" y="445"/>
                  <a:pt x="2947" y="425"/>
                  <a:pt x="2955" y="408"/>
                </a:cubicBezTo>
                <a:cubicBezTo>
                  <a:pt x="2959" y="400"/>
                  <a:pt x="2971" y="404"/>
                  <a:pt x="2979" y="400"/>
                </a:cubicBezTo>
                <a:cubicBezTo>
                  <a:pt x="3055" y="362"/>
                  <a:pt x="2989" y="386"/>
                  <a:pt x="3043" y="368"/>
                </a:cubicBezTo>
                <a:cubicBezTo>
                  <a:pt x="3107" y="384"/>
                  <a:pt x="3154" y="445"/>
                  <a:pt x="3203" y="488"/>
                </a:cubicBezTo>
                <a:cubicBezTo>
                  <a:pt x="3341" y="610"/>
                  <a:pt x="3450" y="788"/>
                  <a:pt x="3619" y="872"/>
                </a:cubicBezTo>
                <a:cubicBezTo>
                  <a:pt x="3652" y="889"/>
                  <a:pt x="3661" y="910"/>
                  <a:pt x="3699" y="920"/>
                </a:cubicBezTo>
                <a:cubicBezTo>
                  <a:pt x="3721" y="935"/>
                  <a:pt x="3741" y="953"/>
                  <a:pt x="3763" y="968"/>
                </a:cubicBezTo>
                <a:cubicBezTo>
                  <a:pt x="3793" y="988"/>
                  <a:pt x="3829" y="989"/>
                  <a:pt x="3859" y="1008"/>
                </a:cubicBezTo>
                <a:cubicBezTo>
                  <a:pt x="3882" y="1022"/>
                  <a:pt x="3899" y="1044"/>
                  <a:pt x="3923" y="1056"/>
                </a:cubicBezTo>
                <a:cubicBezTo>
                  <a:pt x="3964" y="1076"/>
                  <a:pt x="4000" y="1095"/>
                  <a:pt x="4043" y="1112"/>
                </a:cubicBezTo>
                <a:cubicBezTo>
                  <a:pt x="4088" y="1180"/>
                  <a:pt x="4182" y="1148"/>
                  <a:pt x="4251" y="1144"/>
                </a:cubicBezTo>
                <a:cubicBezTo>
                  <a:pt x="4300" y="1107"/>
                  <a:pt x="4736" y="1279"/>
                  <a:pt x="4763" y="1224"/>
                </a:cubicBezTo>
                <a:cubicBezTo>
                  <a:pt x="4779" y="1145"/>
                  <a:pt x="4388" y="945"/>
                  <a:pt x="4371" y="840"/>
                </a:cubicBezTo>
                <a:cubicBezTo>
                  <a:pt x="4370" y="831"/>
                  <a:pt x="4359" y="825"/>
                  <a:pt x="4355" y="816"/>
                </a:cubicBezTo>
                <a:cubicBezTo>
                  <a:pt x="4338" y="781"/>
                  <a:pt x="4359" y="799"/>
                  <a:pt x="4331" y="760"/>
                </a:cubicBezTo>
                <a:cubicBezTo>
                  <a:pt x="4303" y="721"/>
                  <a:pt x="4260" y="681"/>
                  <a:pt x="4227" y="648"/>
                </a:cubicBezTo>
                <a:cubicBezTo>
                  <a:pt x="4138" y="559"/>
                  <a:pt x="4068" y="630"/>
                  <a:pt x="3963" y="560"/>
                </a:cubicBezTo>
                <a:cubicBezTo>
                  <a:pt x="3949" y="551"/>
                  <a:pt x="3611" y="517"/>
                  <a:pt x="3595" y="512"/>
                </a:cubicBezTo>
                <a:cubicBezTo>
                  <a:pt x="3562" y="501"/>
                  <a:pt x="3455" y="305"/>
                  <a:pt x="3419" y="296"/>
                </a:cubicBezTo>
                <a:cubicBezTo>
                  <a:pt x="3401" y="291"/>
                  <a:pt x="3765" y="561"/>
                  <a:pt x="3747" y="552"/>
                </a:cubicBezTo>
                <a:cubicBezTo>
                  <a:pt x="3700" y="528"/>
                  <a:pt x="3649" y="305"/>
                  <a:pt x="3595" y="296"/>
                </a:cubicBezTo>
                <a:cubicBezTo>
                  <a:pt x="3563" y="280"/>
                  <a:pt x="3531" y="278"/>
                  <a:pt x="3499" y="264"/>
                </a:cubicBezTo>
                <a:cubicBezTo>
                  <a:pt x="3416" y="229"/>
                  <a:pt x="3324" y="205"/>
                  <a:pt x="3235" y="192"/>
                </a:cubicBezTo>
                <a:cubicBezTo>
                  <a:pt x="3170" y="170"/>
                  <a:pt x="3103" y="160"/>
                  <a:pt x="3035" y="152"/>
                </a:cubicBezTo>
                <a:cubicBezTo>
                  <a:pt x="2898" y="159"/>
                  <a:pt x="2770" y="177"/>
                  <a:pt x="2635" y="192"/>
                </a:cubicBezTo>
                <a:cubicBezTo>
                  <a:pt x="2600" y="189"/>
                  <a:pt x="2564" y="196"/>
                  <a:pt x="2531" y="184"/>
                </a:cubicBezTo>
                <a:cubicBezTo>
                  <a:pt x="2510" y="176"/>
                  <a:pt x="2483" y="136"/>
                  <a:pt x="2483" y="136"/>
                </a:cubicBezTo>
                <a:cubicBezTo>
                  <a:pt x="2476" y="107"/>
                  <a:pt x="2465" y="78"/>
                  <a:pt x="2459" y="48"/>
                </a:cubicBezTo>
                <a:cubicBezTo>
                  <a:pt x="2456" y="32"/>
                  <a:pt x="2451" y="0"/>
                  <a:pt x="2451" y="0"/>
                </a:cubicBezTo>
                <a:cubicBezTo>
                  <a:pt x="2451" y="0"/>
                  <a:pt x="1515" y="16"/>
                  <a:pt x="1515" y="16"/>
                </a:cubicBezTo>
                <a:close/>
              </a:path>
            </a:pathLst>
          </a:cu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4" name="Freeform 27"/>
          <p:cNvSpPr>
            <a:spLocks/>
          </p:cNvSpPr>
          <p:nvPr/>
        </p:nvSpPr>
        <p:spPr bwMode="auto">
          <a:xfrm>
            <a:off x="5364163" y="2276475"/>
            <a:ext cx="2232025" cy="2582863"/>
          </a:xfrm>
          <a:custGeom>
            <a:avLst/>
            <a:gdLst>
              <a:gd name="T0" fmla="*/ 2147483647 w 2603"/>
              <a:gd name="T1" fmla="*/ 2147483647 h 2164"/>
              <a:gd name="T2" fmla="*/ 2147483647 w 2603"/>
              <a:gd name="T3" fmla="*/ 2147483647 h 2164"/>
              <a:gd name="T4" fmla="*/ 2147483647 w 2603"/>
              <a:gd name="T5" fmla="*/ 2147483647 h 2164"/>
              <a:gd name="T6" fmla="*/ 2147483647 w 2603"/>
              <a:gd name="T7" fmla="*/ 2147483647 h 2164"/>
              <a:gd name="T8" fmla="*/ 2147483647 w 2603"/>
              <a:gd name="T9" fmla="*/ 2147483647 h 2164"/>
              <a:gd name="T10" fmla="*/ 2147483647 w 2603"/>
              <a:gd name="T11" fmla="*/ 2147483647 h 2164"/>
              <a:gd name="T12" fmla="*/ 2147483647 w 2603"/>
              <a:gd name="T13" fmla="*/ 2147483647 h 2164"/>
              <a:gd name="T14" fmla="*/ 2147483647 w 2603"/>
              <a:gd name="T15" fmla="*/ 2147483647 h 2164"/>
              <a:gd name="T16" fmla="*/ 2147483647 w 2603"/>
              <a:gd name="T17" fmla="*/ 2147483647 h 2164"/>
              <a:gd name="T18" fmla="*/ 2147483647 w 2603"/>
              <a:gd name="T19" fmla="*/ 2147483647 h 2164"/>
              <a:gd name="T20" fmla="*/ 2147483647 w 2603"/>
              <a:gd name="T21" fmla="*/ 2147483647 h 2164"/>
              <a:gd name="T22" fmla="*/ 2147483647 w 2603"/>
              <a:gd name="T23" fmla="*/ 2147483647 h 2164"/>
              <a:gd name="T24" fmla="*/ 2147483647 w 2603"/>
              <a:gd name="T25" fmla="*/ 2147483647 h 2164"/>
              <a:gd name="T26" fmla="*/ 2147483647 w 2603"/>
              <a:gd name="T27" fmla="*/ 2147483647 h 2164"/>
              <a:gd name="T28" fmla="*/ 2147483647 w 2603"/>
              <a:gd name="T29" fmla="*/ 2147483647 h 2164"/>
              <a:gd name="T30" fmla="*/ 2147483647 w 2603"/>
              <a:gd name="T31" fmla="*/ 2147483647 h 2164"/>
              <a:gd name="T32" fmla="*/ 2147483647 w 2603"/>
              <a:gd name="T33" fmla="*/ 2147483647 h 2164"/>
              <a:gd name="T34" fmla="*/ 2147483647 w 2603"/>
              <a:gd name="T35" fmla="*/ 2147483647 h 2164"/>
              <a:gd name="T36" fmla="*/ 2147483647 w 2603"/>
              <a:gd name="T37" fmla="*/ 2147483647 h 2164"/>
              <a:gd name="T38" fmla="*/ 2147483647 w 2603"/>
              <a:gd name="T39" fmla="*/ 2147483647 h 2164"/>
              <a:gd name="T40" fmla="*/ 2147483647 w 2603"/>
              <a:gd name="T41" fmla="*/ 2147483647 h 2164"/>
              <a:gd name="T42" fmla="*/ 2147483647 w 2603"/>
              <a:gd name="T43" fmla="*/ 2147483647 h 2164"/>
              <a:gd name="T44" fmla="*/ 2147483647 w 2603"/>
              <a:gd name="T45" fmla="*/ 2147483647 h 2164"/>
              <a:gd name="T46" fmla="*/ 2147483647 w 2603"/>
              <a:gd name="T47" fmla="*/ 2147483647 h 2164"/>
              <a:gd name="T48" fmla="*/ 2147483647 w 2603"/>
              <a:gd name="T49" fmla="*/ 2147483647 h 2164"/>
              <a:gd name="T50" fmla="*/ 2147483647 w 2603"/>
              <a:gd name="T51" fmla="*/ 2147483647 h 2164"/>
              <a:gd name="T52" fmla="*/ 2147483647 w 2603"/>
              <a:gd name="T53" fmla="*/ 2147483647 h 2164"/>
              <a:gd name="T54" fmla="*/ 2147483647 w 2603"/>
              <a:gd name="T55" fmla="*/ 2147483647 h 2164"/>
              <a:gd name="T56" fmla="*/ 2147483647 w 2603"/>
              <a:gd name="T57" fmla="*/ 2147483647 h 2164"/>
              <a:gd name="T58" fmla="*/ 2147483647 w 2603"/>
              <a:gd name="T59" fmla="*/ 2147483647 h 2164"/>
              <a:gd name="T60" fmla="*/ 2147483647 w 2603"/>
              <a:gd name="T61" fmla="*/ 2147483647 h 2164"/>
              <a:gd name="T62" fmla="*/ 2147483647 w 2603"/>
              <a:gd name="T63" fmla="*/ 2147483647 h 2164"/>
              <a:gd name="T64" fmla="*/ 2147483647 w 2603"/>
              <a:gd name="T65" fmla="*/ 2147483647 h 2164"/>
              <a:gd name="T66" fmla="*/ 2147483647 w 2603"/>
              <a:gd name="T67" fmla="*/ 2147483647 h 2164"/>
              <a:gd name="T68" fmla="*/ 2147483647 w 2603"/>
              <a:gd name="T69" fmla="*/ 2147483647 h 2164"/>
              <a:gd name="T70" fmla="*/ 2147483647 w 2603"/>
              <a:gd name="T71" fmla="*/ 2147483647 h 2164"/>
              <a:gd name="T72" fmla="*/ 2147483647 w 2603"/>
              <a:gd name="T73" fmla="*/ 2147483647 h 2164"/>
              <a:gd name="T74" fmla="*/ 2147483647 w 2603"/>
              <a:gd name="T75" fmla="*/ 2147483647 h 2164"/>
              <a:gd name="T76" fmla="*/ 2147483647 w 2603"/>
              <a:gd name="T77" fmla="*/ 2147483647 h 2164"/>
              <a:gd name="T78" fmla="*/ 2147483647 w 2603"/>
              <a:gd name="T79" fmla="*/ 2147483647 h 2164"/>
              <a:gd name="T80" fmla="*/ 2147483647 w 2603"/>
              <a:gd name="T81" fmla="*/ 2147483647 h 2164"/>
              <a:gd name="T82" fmla="*/ 2147483647 w 2603"/>
              <a:gd name="T83" fmla="*/ 2147483647 h 2164"/>
              <a:gd name="T84" fmla="*/ 2147483647 w 2603"/>
              <a:gd name="T85" fmla="*/ 2147483647 h 2164"/>
              <a:gd name="T86" fmla="*/ 2147483647 w 2603"/>
              <a:gd name="T87" fmla="*/ 2147483647 h 216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603"/>
              <a:gd name="T133" fmla="*/ 0 h 2164"/>
              <a:gd name="T134" fmla="*/ 2603 w 2603"/>
              <a:gd name="T135" fmla="*/ 2164 h 2164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603" h="2164">
                <a:moveTo>
                  <a:pt x="784" y="2149"/>
                </a:moveTo>
                <a:cubicBezTo>
                  <a:pt x="802" y="2137"/>
                  <a:pt x="823" y="2129"/>
                  <a:pt x="840" y="2117"/>
                </a:cubicBezTo>
                <a:cubicBezTo>
                  <a:pt x="878" y="2090"/>
                  <a:pt x="904" y="2053"/>
                  <a:pt x="936" y="2021"/>
                </a:cubicBezTo>
                <a:cubicBezTo>
                  <a:pt x="951" y="2006"/>
                  <a:pt x="969" y="1996"/>
                  <a:pt x="984" y="1981"/>
                </a:cubicBezTo>
                <a:cubicBezTo>
                  <a:pt x="1000" y="1932"/>
                  <a:pt x="1014" y="1887"/>
                  <a:pt x="1024" y="1837"/>
                </a:cubicBezTo>
                <a:cubicBezTo>
                  <a:pt x="1019" y="1600"/>
                  <a:pt x="1028" y="1362"/>
                  <a:pt x="1008" y="1125"/>
                </a:cubicBezTo>
                <a:cubicBezTo>
                  <a:pt x="1006" y="1106"/>
                  <a:pt x="760" y="1192"/>
                  <a:pt x="744" y="1181"/>
                </a:cubicBezTo>
                <a:cubicBezTo>
                  <a:pt x="694" y="1148"/>
                  <a:pt x="495" y="1019"/>
                  <a:pt x="440" y="989"/>
                </a:cubicBezTo>
                <a:cubicBezTo>
                  <a:pt x="353" y="941"/>
                  <a:pt x="116" y="845"/>
                  <a:pt x="40" y="781"/>
                </a:cubicBezTo>
                <a:cubicBezTo>
                  <a:pt x="17" y="762"/>
                  <a:pt x="471" y="832"/>
                  <a:pt x="448" y="813"/>
                </a:cubicBezTo>
                <a:cubicBezTo>
                  <a:pt x="439" y="806"/>
                  <a:pt x="413" y="792"/>
                  <a:pt x="424" y="789"/>
                </a:cubicBezTo>
                <a:cubicBezTo>
                  <a:pt x="450" y="782"/>
                  <a:pt x="477" y="794"/>
                  <a:pt x="504" y="797"/>
                </a:cubicBezTo>
                <a:cubicBezTo>
                  <a:pt x="549" y="812"/>
                  <a:pt x="561" y="850"/>
                  <a:pt x="592" y="877"/>
                </a:cubicBezTo>
                <a:cubicBezTo>
                  <a:pt x="606" y="890"/>
                  <a:pt x="624" y="898"/>
                  <a:pt x="640" y="909"/>
                </a:cubicBezTo>
                <a:cubicBezTo>
                  <a:pt x="667" y="927"/>
                  <a:pt x="709" y="923"/>
                  <a:pt x="736" y="941"/>
                </a:cubicBezTo>
                <a:cubicBezTo>
                  <a:pt x="793" y="979"/>
                  <a:pt x="862" y="984"/>
                  <a:pt x="928" y="997"/>
                </a:cubicBezTo>
                <a:cubicBezTo>
                  <a:pt x="1139" y="983"/>
                  <a:pt x="1044" y="990"/>
                  <a:pt x="976" y="973"/>
                </a:cubicBezTo>
                <a:cubicBezTo>
                  <a:pt x="895" y="919"/>
                  <a:pt x="769" y="899"/>
                  <a:pt x="688" y="845"/>
                </a:cubicBezTo>
                <a:cubicBezTo>
                  <a:pt x="649" y="819"/>
                  <a:pt x="718" y="803"/>
                  <a:pt x="688" y="773"/>
                </a:cubicBezTo>
                <a:cubicBezTo>
                  <a:pt x="658" y="743"/>
                  <a:pt x="622" y="725"/>
                  <a:pt x="584" y="709"/>
                </a:cubicBezTo>
                <a:cubicBezTo>
                  <a:pt x="523" y="683"/>
                  <a:pt x="475" y="666"/>
                  <a:pt x="408" y="653"/>
                </a:cubicBezTo>
                <a:cubicBezTo>
                  <a:pt x="395" y="650"/>
                  <a:pt x="368" y="645"/>
                  <a:pt x="368" y="645"/>
                </a:cubicBezTo>
                <a:cubicBezTo>
                  <a:pt x="299" y="610"/>
                  <a:pt x="224" y="613"/>
                  <a:pt x="152" y="589"/>
                </a:cubicBezTo>
                <a:cubicBezTo>
                  <a:pt x="114" y="551"/>
                  <a:pt x="63" y="531"/>
                  <a:pt x="32" y="485"/>
                </a:cubicBezTo>
                <a:cubicBezTo>
                  <a:pt x="17" y="463"/>
                  <a:pt x="0" y="413"/>
                  <a:pt x="0" y="413"/>
                </a:cubicBezTo>
                <a:cubicBezTo>
                  <a:pt x="19" y="355"/>
                  <a:pt x="2" y="381"/>
                  <a:pt x="120" y="397"/>
                </a:cubicBezTo>
                <a:cubicBezTo>
                  <a:pt x="142" y="400"/>
                  <a:pt x="184" y="413"/>
                  <a:pt x="184" y="413"/>
                </a:cubicBezTo>
                <a:cubicBezTo>
                  <a:pt x="211" y="431"/>
                  <a:pt x="239" y="449"/>
                  <a:pt x="264" y="469"/>
                </a:cubicBezTo>
                <a:cubicBezTo>
                  <a:pt x="273" y="476"/>
                  <a:pt x="277" y="491"/>
                  <a:pt x="288" y="493"/>
                </a:cubicBezTo>
                <a:cubicBezTo>
                  <a:pt x="351" y="502"/>
                  <a:pt x="416" y="498"/>
                  <a:pt x="480" y="501"/>
                </a:cubicBezTo>
                <a:cubicBezTo>
                  <a:pt x="524" y="510"/>
                  <a:pt x="560" y="521"/>
                  <a:pt x="600" y="541"/>
                </a:cubicBezTo>
                <a:cubicBezTo>
                  <a:pt x="629" y="555"/>
                  <a:pt x="641" y="579"/>
                  <a:pt x="672" y="589"/>
                </a:cubicBezTo>
                <a:cubicBezTo>
                  <a:pt x="699" y="630"/>
                  <a:pt x="786" y="662"/>
                  <a:pt x="832" y="677"/>
                </a:cubicBezTo>
                <a:cubicBezTo>
                  <a:pt x="850" y="683"/>
                  <a:pt x="880" y="709"/>
                  <a:pt x="880" y="709"/>
                </a:cubicBezTo>
                <a:cubicBezTo>
                  <a:pt x="923" y="773"/>
                  <a:pt x="867" y="696"/>
                  <a:pt x="920" y="749"/>
                </a:cubicBezTo>
                <a:cubicBezTo>
                  <a:pt x="943" y="772"/>
                  <a:pt x="961" y="798"/>
                  <a:pt x="984" y="821"/>
                </a:cubicBezTo>
                <a:cubicBezTo>
                  <a:pt x="992" y="829"/>
                  <a:pt x="1008" y="845"/>
                  <a:pt x="1008" y="845"/>
                </a:cubicBezTo>
                <a:cubicBezTo>
                  <a:pt x="1017" y="871"/>
                  <a:pt x="1048" y="917"/>
                  <a:pt x="1048" y="917"/>
                </a:cubicBezTo>
                <a:cubicBezTo>
                  <a:pt x="1110" y="902"/>
                  <a:pt x="1093" y="917"/>
                  <a:pt x="1072" y="805"/>
                </a:cubicBezTo>
                <a:cubicBezTo>
                  <a:pt x="1067" y="780"/>
                  <a:pt x="1039" y="751"/>
                  <a:pt x="1024" y="733"/>
                </a:cubicBezTo>
                <a:cubicBezTo>
                  <a:pt x="986" y="688"/>
                  <a:pt x="938" y="632"/>
                  <a:pt x="880" y="613"/>
                </a:cubicBezTo>
                <a:cubicBezTo>
                  <a:pt x="869" y="605"/>
                  <a:pt x="858" y="598"/>
                  <a:pt x="848" y="589"/>
                </a:cubicBezTo>
                <a:cubicBezTo>
                  <a:pt x="837" y="579"/>
                  <a:pt x="828" y="566"/>
                  <a:pt x="816" y="557"/>
                </a:cubicBezTo>
                <a:cubicBezTo>
                  <a:pt x="788" y="535"/>
                  <a:pt x="757" y="529"/>
                  <a:pt x="728" y="509"/>
                </a:cubicBezTo>
                <a:cubicBezTo>
                  <a:pt x="677" y="472"/>
                  <a:pt x="629" y="436"/>
                  <a:pt x="568" y="421"/>
                </a:cubicBezTo>
                <a:cubicBezTo>
                  <a:pt x="483" y="336"/>
                  <a:pt x="366" y="302"/>
                  <a:pt x="296" y="197"/>
                </a:cubicBezTo>
                <a:cubicBezTo>
                  <a:pt x="351" y="170"/>
                  <a:pt x="401" y="189"/>
                  <a:pt x="456" y="205"/>
                </a:cubicBezTo>
                <a:cubicBezTo>
                  <a:pt x="568" y="237"/>
                  <a:pt x="664" y="305"/>
                  <a:pt x="776" y="333"/>
                </a:cubicBezTo>
                <a:cubicBezTo>
                  <a:pt x="808" y="354"/>
                  <a:pt x="939" y="311"/>
                  <a:pt x="977" y="324"/>
                </a:cubicBezTo>
                <a:cubicBezTo>
                  <a:pt x="1013" y="336"/>
                  <a:pt x="962" y="447"/>
                  <a:pt x="992" y="469"/>
                </a:cubicBezTo>
                <a:cubicBezTo>
                  <a:pt x="1028" y="496"/>
                  <a:pt x="1052" y="533"/>
                  <a:pt x="1088" y="557"/>
                </a:cubicBezTo>
                <a:cubicBezTo>
                  <a:pt x="1100" y="574"/>
                  <a:pt x="1118" y="587"/>
                  <a:pt x="1128" y="605"/>
                </a:cubicBezTo>
                <a:cubicBezTo>
                  <a:pt x="1142" y="630"/>
                  <a:pt x="1149" y="659"/>
                  <a:pt x="1160" y="685"/>
                </a:cubicBezTo>
                <a:cubicBezTo>
                  <a:pt x="1172" y="713"/>
                  <a:pt x="1184" y="773"/>
                  <a:pt x="1184" y="773"/>
                </a:cubicBezTo>
                <a:cubicBezTo>
                  <a:pt x="1200" y="749"/>
                  <a:pt x="1208" y="725"/>
                  <a:pt x="1224" y="701"/>
                </a:cubicBezTo>
                <a:cubicBezTo>
                  <a:pt x="1221" y="653"/>
                  <a:pt x="1231" y="599"/>
                  <a:pt x="1208" y="557"/>
                </a:cubicBezTo>
                <a:cubicBezTo>
                  <a:pt x="1167" y="483"/>
                  <a:pt x="1110" y="436"/>
                  <a:pt x="1040" y="389"/>
                </a:cubicBezTo>
                <a:cubicBezTo>
                  <a:pt x="994" y="359"/>
                  <a:pt x="966" y="303"/>
                  <a:pt x="936" y="261"/>
                </a:cubicBezTo>
                <a:cubicBezTo>
                  <a:pt x="929" y="252"/>
                  <a:pt x="919" y="246"/>
                  <a:pt x="912" y="237"/>
                </a:cubicBezTo>
                <a:cubicBezTo>
                  <a:pt x="906" y="230"/>
                  <a:pt x="901" y="221"/>
                  <a:pt x="896" y="213"/>
                </a:cubicBezTo>
                <a:cubicBezTo>
                  <a:pt x="907" y="137"/>
                  <a:pt x="676" y="0"/>
                  <a:pt x="752" y="13"/>
                </a:cubicBezTo>
                <a:cubicBezTo>
                  <a:pt x="769" y="25"/>
                  <a:pt x="1007" y="177"/>
                  <a:pt x="1024" y="189"/>
                </a:cubicBezTo>
                <a:cubicBezTo>
                  <a:pt x="1053" y="208"/>
                  <a:pt x="1094" y="219"/>
                  <a:pt x="1120" y="245"/>
                </a:cubicBezTo>
                <a:cubicBezTo>
                  <a:pt x="1141" y="259"/>
                  <a:pt x="1332" y="129"/>
                  <a:pt x="1344" y="141"/>
                </a:cubicBezTo>
                <a:cubicBezTo>
                  <a:pt x="1356" y="153"/>
                  <a:pt x="1161" y="302"/>
                  <a:pt x="1192" y="317"/>
                </a:cubicBezTo>
                <a:cubicBezTo>
                  <a:pt x="1225" y="350"/>
                  <a:pt x="1502" y="189"/>
                  <a:pt x="1528" y="229"/>
                </a:cubicBezTo>
                <a:cubicBezTo>
                  <a:pt x="1533" y="237"/>
                  <a:pt x="1288" y="437"/>
                  <a:pt x="1288" y="437"/>
                </a:cubicBezTo>
                <a:cubicBezTo>
                  <a:pt x="1293" y="559"/>
                  <a:pt x="1300" y="669"/>
                  <a:pt x="1312" y="789"/>
                </a:cubicBezTo>
                <a:cubicBezTo>
                  <a:pt x="1367" y="716"/>
                  <a:pt x="1409" y="617"/>
                  <a:pt x="1488" y="565"/>
                </a:cubicBezTo>
                <a:cubicBezTo>
                  <a:pt x="1507" y="537"/>
                  <a:pt x="1531" y="527"/>
                  <a:pt x="1552" y="501"/>
                </a:cubicBezTo>
                <a:cubicBezTo>
                  <a:pt x="1574" y="474"/>
                  <a:pt x="1586" y="449"/>
                  <a:pt x="1616" y="429"/>
                </a:cubicBezTo>
                <a:cubicBezTo>
                  <a:pt x="1639" y="361"/>
                  <a:pt x="1691" y="292"/>
                  <a:pt x="1736" y="237"/>
                </a:cubicBezTo>
                <a:cubicBezTo>
                  <a:pt x="1760" y="202"/>
                  <a:pt x="1780" y="69"/>
                  <a:pt x="1800" y="69"/>
                </a:cubicBezTo>
                <a:cubicBezTo>
                  <a:pt x="1820" y="69"/>
                  <a:pt x="1852" y="217"/>
                  <a:pt x="1856" y="237"/>
                </a:cubicBezTo>
                <a:cubicBezTo>
                  <a:pt x="1861" y="248"/>
                  <a:pt x="1824" y="177"/>
                  <a:pt x="1824" y="189"/>
                </a:cubicBezTo>
                <a:cubicBezTo>
                  <a:pt x="1826" y="259"/>
                  <a:pt x="1857" y="529"/>
                  <a:pt x="1744" y="605"/>
                </a:cubicBezTo>
                <a:cubicBezTo>
                  <a:pt x="1701" y="669"/>
                  <a:pt x="1838" y="647"/>
                  <a:pt x="1785" y="700"/>
                </a:cubicBezTo>
                <a:cubicBezTo>
                  <a:pt x="1755" y="730"/>
                  <a:pt x="1703" y="667"/>
                  <a:pt x="1664" y="693"/>
                </a:cubicBezTo>
                <a:cubicBezTo>
                  <a:pt x="1653" y="703"/>
                  <a:pt x="1708" y="704"/>
                  <a:pt x="1696" y="709"/>
                </a:cubicBezTo>
                <a:cubicBezTo>
                  <a:pt x="1684" y="714"/>
                  <a:pt x="1615" y="720"/>
                  <a:pt x="1592" y="725"/>
                </a:cubicBezTo>
                <a:cubicBezTo>
                  <a:pt x="1581" y="730"/>
                  <a:pt x="1571" y="737"/>
                  <a:pt x="1560" y="741"/>
                </a:cubicBezTo>
                <a:cubicBezTo>
                  <a:pt x="1544" y="747"/>
                  <a:pt x="1641" y="868"/>
                  <a:pt x="1641" y="868"/>
                </a:cubicBezTo>
                <a:cubicBezTo>
                  <a:pt x="1564" y="945"/>
                  <a:pt x="1533" y="743"/>
                  <a:pt x="1464" y="789"/>
                </a:cubicBezTo>
                <a:cubicBezTo>
                  <a:pt x="1404" y="829"/>
                  <a:pt x="1586" y="881"/>
                  <a:pt x="1529" y="900"/>
                </a:cubicBezTo>
                <a:cubicBezTo>
                  <a:pt x="1486" y="964"/>
                  <a:pt x="1429" y="808"/>
                  <a:pt x="1376" y="861"/>
                </a:cubicBezTo>
                <a:cubicBezTo>
                  <a:pt x="1347" y="890"/>
                  <a:pt x="1326" y="927"/>
                  <a:pt x="1296" y="957"/>
                </a:cubicBezTo>
                <a:cubicBezTo>
                  <a:pt x="1379" y="985"/>
                  <a:pt x="1426" y="970"/>
                  <a:pt x="1528" y="965"/>
                </a:cubicBezTo>
                <a:cubicBezTo>
                  <a:pt x="1563" y="953"/>
                  <a:pt x="1596" y="942"/>
                  <a:pt x="1632" y="933"/>
                </a:cubicBezTo>
                <a:cubicBezTo>
                  <a:pt x="1676" y="903"/>
                  <a:pt x="1721" y="885"/>
                  <a:pt x="1768" y="861"/>
                </a:cubicBezTo>
                <a:cubicBezTo>
                  <a:pt x="1776" y="857"/>
                  <a:pt x="1784" y="856"/>
                  <a:pt x="1792" y="853"/>
                </a:cubicBezTo>
                <a:cubicBezTo>
                  <a:pt x="1805" y="848"/>
                  <a:pt x="1851" y="732"/>
                  <a:pt x="1864" y="725"/>
                </a:cubicBezTo>
                <a:cubicBezTo>
                  <a:pt x="1886" y="713"/>
                  <a:pt x="1939" y="776"/>
                  <a:pt x="1960" y="757"/>
                </a:cubicBezTo>
                <a:cubicBezTo>
                  <a:pt x="1985" y="740"/>
                  <a:pt x="1915" y="617"/>
                  <a:pt x="1928" y="605"/>
                </a:cubicBezTo>
                <a:cubicBezTo>
                  <a:pt x="1941" y="593"/>
                  <a:pt x="2008" y="688"/>
                  <a:pt x="2040" y="685"/>
                </a:cubicBezTo>
                <a:cubicBezTo>
                  <a:pt x="2063" y="650"/>
                  <a:pt x="2096" y="623"/>
                  <a:pt x="2120" y="589"/>
                </a:cubicBezTo>
                <a:cubicBezTo>
                  <a:pt x="2155" y="540"/>
                  <a:pt x="2181" y="487"/>
                  <a:pt x="2232" y="453"/>
                </a:cubicBezTo>
                <a:cubicBezTo>
                  <a:pt x="2245" y="507"/>
                  <a:pt x="2236" y="567"/>
                  <a:pt x="2224" y="621"/>
                </a:cubicBezTo>
                <a:cubicBezTo>
                  <a:pt x="2220" y="637"/>
                  <a:pt x="2208" y="669"/>
                  <a:pt x="2208" y="669"/>
                </a:cubicBezTo>
                <a:cubicBezTo>
                  <a:pt x="2170" y="723"/>
                  <a:pt x="2191" y="853"/>
                  <a:pt x="2152" y="901"/>
                </a:cubicBezTo>
                <a:cubicBezTo>
                  <a:pt x="2113" y="949"/>
                  <a:pt x="2013" y="942"/>
                  <a:pt x="1976" y="957"/>
                </a:cubicBezTo>
                <a:cubicBezTo>
                  <a:pt x="1960" y="967"/>
                  <a:pt x="1947" y="984"/>
                  <a:pt x="1928" y="989"/>
                </a:cubicBezTo>
                <a:cubicBezTo>
                  <a:pt x="1893" y="998"/>
                  <a:pt x="1859" y="1129"/>
                  <a:pt x="1824" y="1141"/>
                </a:cubicBezTo>
                <a:cubicBezTo>
                  <a:pt x="1776" y="1157"/>
                  <a:pt x="1723" y="1026"/>
                  <a:pt x="1672" y="1029"/>
                </a:cubicBezTo>
                <a:cubicBezTo>
                  <a:pt x="1638" y="1038"/>
                  <a:pt x="1631" y="1040"/>
                  <a:pt x="1592" y="1045"/>
                </a:cubicBezTo>
                <a:cubicBezTo>
                  <a:pt x="1544" y="1051"/>
                  <a:pt x="1448" y="1061"/>
                  <a:pt x="1448" y="1061"/>
                </a:cubicBezTo>
                <a:cubicBezTo>
                  <a:pt x="1430" y="1067"/>
                  <a:pt x="1408" y="1066"/>
                  <a:pt x="1392" y="1077"/>
                </a:cubicBezTo>
                <a:cubicBezTo>
                  <a:pt x="1373" y="1090"/>
                  <a:pt x="1363" y="1112"/>
                  <a:pt x="1344" y="1125"/>
                </a:cubicBezTo>
                <a:cubicBezTo>
                  <a:pt x="1336" y="1130"/>
                  <a:pt x="1328" y="1136"/>
                  <a:pt x="1320" y="1141"/>
                </a:cubicBezTo>
                <a:cubicBezTo>
                  <a:pt x="1255" y="1239"/>
                  <a:pt x="1462" y="1271"/>
                  <a:pt x="1520" y="1277"/>
                </a:cubicBezTo>
                <a:cubicBezTo>
                  <a:pt x="1630" y="1314"/>
                  <a:pt x="1715" y="1289"/>
                  <a:pt x="1848" y="1285"/>
                </a:cubicBezTo>
                <a:cubicBezTo>
                  <a:pt x="1898" y="1251"/>
                  <a:pt x="1962" y="1124"/>
                  <a:pt x="2017" y="1100"/>
                </a:cubicBezTo>
                <a:cubicBezTo>
                  <a:pt x="2065" y="1079"/>
                  <a:pt x="2102" y="1158"/>
                  <a:pt x="2152" y="1141"/>
                </a:cubicBezTo>
                <a:cubicBezTo>
                  <a:pt x="2176" y="1117"/>
                  <a:pt x="2200" y="1093"/>
                  <a:pt x="2224" y="1069"/>
                </a:cubicBezTo>
                <a:cubicBezTo>
                  <a:pt x="2231" y="1062"/>
                  <a:pt x="2242" y="1060"/>
                  <a:pt x="2248" y="1053"/>
                </a:cubicBezTo>
                <a:cubicBezTo>
                  <a:pt x="2288" y="1009"/>
                  <a:pt x="2316" y="956"/>
                  <a:pt x="2352" y="909"/>
                </a:cubicBezTo>
                <a:cubicBezTo>
                  <a:pt x="2388" y="862"/>
                  <a:pt x="2369" y="888"/>
                  <a:pt x="2408" y="829"/>
                </a:cubicBezTo>
                <a:cubicBezTo>
                  <a:pt x="2413" y="821"/>
                  <a:pt x="2424" y="805"/>
                  <a:pt x="2424" y="805"/>
                </a:cubicBezTo>
                <a:cubicBezTo>
                  <a:pt x="2447" y="896"/>
                  <a:pt x="2603" y="1008"/>
                  <a:pt x="2561" y="1092"/>
                </a:cubicBezTo>
                <a:cubicBezTo>
                  <a:pt x="2546" y="1121"/>
                  <a:pt x="2375" y="1144"/>
                  <a:pt x="2360" y="1173"/>
                </a:cubicBezTo>
                <a:cubicBezTo>
                  <a:pt x="2345" y="1202"/>
                  <a:pt x="2559" y="1342"/>
                  <a:pt x="2536" y="1365"/>
                </a:cubicBezTo>
                <a:cubicBezTo>
                  <a:pt x="2492" y="1409"/>
                  <a:pt x="2205" y="1328"/>
                  <a:pt x="2152" y="1357"/>
                </a:cubicBezTo>
                <a:cubicBezTo>
                  <a:pt x="2131" y="1368"/>
                  <a:pt x="2295" y="1455"/>
                  <a:pt x="2272" y="1461"/>
                </a:cubicBezTo>
                <a:cubicBezTo>
                  <a:pt x="2251" y="1466"/>
                  <a:pt x="2032" y="1573"/>
                  <a:pt x="2024" y="1405"/>
                </a:cubicBezTo>
                <a:cubicBezTo>
                  <a:pt x="1838" y="1529"/>
                  <a:pt x="2058" y="1388"/>
                  <a:pt x="1424" y="1429"/>
                </a:cubicBezTo>
                <a:cubicBezTo>
                  <a:pt x="1405" y="1430"/>
                  <a:pt x="1376" y="1461"/>
                  <a:pt x="1376" y="1461"/>
                </a:cubicBezTo>
                <a:cubicBezTo>
                  <a:pt x="1357" y="1519"/>
                  <a:pt x="1351" y="1567"/>
                  <a:pt x="1408" y="1605"/>
                </a:cubicBezTo>
                <a:cubicBezTo>
                  <a:pt x="1432" y="1641"/>
                  <a:pt x="1447" y="1682"/>
                  <a:pt x="1472" y="1717"/>
                </a:cubicBezTo>
                <a:cubicBezTo>
                  <a:pt x="1479" y="1726"/>
                  <a:pt x="1489" y="1732"/>
                  <a:pt x="1496" y="1741"/>
                </a:cubicBezTo>
                <a:cubicBezTo>
                  <a:pt x="1525" y="1781"/>
                  <a:pt x="1509" y="1808"/>
                  <a:pt x="1552" y="1837"/>
                </a:cubicBezTo>
                <a:cubicBezTo>
                  <a:pt x="1579" y="1877"/>
                  <a:pt x="1605" y="1906"/>
                  <a:pt x="1640" y="1941"/>
                </a:cubicBezTo>
                <a:cubicBezTo>
                  <a:pt x="1648" y="1949"/>
                  <a:pt x="1664" y="1965"/>
                  <a:pt x="1664" y="1965"/>
                </a:cubicBezTo>
                <a:cubicBezTo>
                  <a:pt x="1681" y="2015"/>
                  <a:pt x="1707" y="2065"/>
                  <a:pt x="1736" y="2109"/>
                </a:cubicBezTo>
                <a:cubicBezTo>
                  <a:pt x="1736" y="2161"/>
                  <a:pt x="1831" y="2150"/>
                  <a:pt x="1672" y="2157"/>
                </a:cubicBezTo>
                <a:cubicBezTo>
                  <a:pt x="1513" y="2164"/>
                  <a:pt x="969" y="2151"/>
                  <a:pt x="784" y="2149"/>
                </a:cubicBezTo>
                <a:close/>
              </a:path>
            </a:pathLst>
          </a:cu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1476375" y="692150"/>
            <a:ext cx="568801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7000" dirty="0"/>
              <a:t>?</a:t>
            </a: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0" y="-928718"/>
            <a:ext cx="914400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dirty="0" err="1" smtClean="0">
                <a:solidFill>
                  <a:srgbClr val="0033CC"/>
                </a:solidFill>
                <a:latin typeface="Arial Black" pitchFamily="34" charset="0"/>
              </a:rPr>
              <a:t>Що</a:t>
            </a:r>
            <a:endParaRPr lang="ru-RU" sz="6000" dirty="0" smtClean="0">
              <a:solidFill>
                <a:srgbClr val="0033CC"/>
              </a:solidFill>
              <a:latin typeface="Arial Black" pitchFamily="34" charset="0"/>
            </a:endParaRPr>
          </a:p>
          <a:p>
            <a:pPr algn="ctr"/>
            <a:r>
              <a:rPr lang="ru-RU" sz="6000" dirty="0" err="1" smtClean="0">
                <a:solidFill>
                  <a:srgbClr val="0033CC"/>
                </a:solidFill>
                <a:latin typeface="Arial Black" pitchFamily="34" charset="0"/>
              </a:rPr>
              <a:t>вибираєш</a:t>
            </a:r>
            <a:r>
              <a:rPr lang="ru-RU" sz="6000" dirty="0" smtClean="0">
                <a:solidFill>
                  <a:srgbClr val="0033CC"/>
                </a:solidFill>
                <a:latin typeface="Arial Black" pitchFamily="34" charset="0"/>
              </a:rPr>
              <a:t>?</a:t>
            </a:r>
            <a:endParaRPr lang="ru-RU" sz="6000" dirty="0">
              <a:solidFill>
                <a:srgbClr val="0033CC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05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05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3" grpId="0"/>
      <p:bldP spid="20503" grpId="1"/>
      <p:bldP spid="20504" grpId="0"/>
      <p:bldP spid="2050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err="1" smtClean="0">
                <a:solidFill>
                  <a:srgbClr val="C00000"/>
                </a:solidFill>
                <a:latin typeface="Bookman Old Style" pitchFamily="18" charset="0"/>
              </a:rPr>
              <a:t>Конфлікти</a:t>
            </a:r>
            <a:r>
              <a:rPr lang="ru-RU" sz="4400" b="1" dirty="0" smtClean="0">
                <a:solidFill>
                  <a:srgbClr val="C00000"/>
                </a:solidFill>
                <a:latin typeface="Bookman Old Style" pitchFamily="18" charset="0"/>
              </a:rPr>
              <a:t> в </a:t>
            </a:r>
            <a:r>
              <a:rPr lang="ru-RU" sz="4400" b="1" dirty="0" err="1" smtClean="0">
                <a:solidFill>
                  <a:srgbClr val="C00000"/>
                </a:solidFill>
                <a:latin typeface="Bookman Old Style" pitchFamily="18" charset="0"/>
              </a:rPr>
              <a:t>школі</a:t>
            </a:r>
            <a:endParaRPr lang="ru-RU" sz="4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3524" y="1285861"/>
            <a:ext cx="8451879" cy="4810140"/>
          </a:xfrm>
        </p:spPr>
        <p:txBody>
          <a:bodyPr/>
          <a:lstStyle/>
          <a:p>
            <a:pPr algn="ctr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Конфлікти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учнями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3071802" y="2643182"/>
            <a:ext cx="2000264" cy="42862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57158" y="2214554"/>
            <a:ext cx="2643206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УЧЕНЬ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214942" y="2285992"/>
            <a:ext cx="2643206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УЧЕНЬ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357554" y="4929198"/>
            <a:ext cx="2643206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УЧЕНЬ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2831840">
            <a:off x="1606878" y="4112170"/>
            <a:ext cx="2143140" cy="642942"/>
          </a:xfrm>
          <a:prstGeom prst="rightArrow">
            <a:avLst>
              <a:gd name="adj1" fmla="val 4400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067701" cy="1143000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Конфлікти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учнями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Рабочий стол\Насилие в школе\Насилие\bully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/>
          </a:blip>
          <a:srcRect l="13954" r="11627"/>
          <a:stretch>
            <a:fillRect/>
          </a:stretch>
        </p:blipFill>
        <p:spPr bwMode="auto">
          <a:xfrm>
            <a:off x="428596" y="1071546"/>
            <a:ext cx="2286016" cy="2867026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Насилие в школе\Насилие\bullying.gif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2643174" y="3571876"/>
            <a:ext cx="2867582" cy="2857520"/>
          </a:xfrm>
          <a:prstGeom prst="rect">
            <a:avLst/>
          </a:prstGeom>
          <a:noFill/>
        </p:spPr>
      </p:pic>
      <p:pic>
        <p:nvPicPr>
          <p:cNvPr id="1029" name="Picture 5" descr="C:\Documents and Settings\User\Рабочий стол\Насилие в школе\Насилие\bullying2.jpg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rcRect l="2236" t="7692" r="3849" b="2564"/>
          <a:stretch>
            <a:fillRect/>
          </a:stretch>
        </p:blipFill>
        <p:spPr bwMode="auto">
          <a:xfrm>
            <a:off x="5500694" y="1357298"/>
            <a:ext cx="300039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499</TotalTime>
  <Words>1187</Words>
  <Application>Microsoft Office PowerPoint</Application>
  <PresentationFormat>Экран (4:3)</PresentationFormat>
  <Paragraphs>133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Бумажная</vt:lpstr>
      <vt:lpstr>Як не стати жертвою насилля</vt:lpstr>
      <vt:lpstr>Алкоголь та наркотики – це твоя безпорадність , він підвищує небезпеку потрапити в халепу, а ти перестаєш розуміти, що є насправді безпечним а що ні!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Конфлікти в школі</vt:lpstr>
      <vt:lpstr>Конфлікти між учнями</vt:lpstr>
      <vt:lpstr>Презентация PowerPoint</vt:lpstr>
      <vt:lpstr>Булінг</vt:lpstr>
      <vt:lpstr>Презентация PowerPoint</vt:lpstr>
      <vt:lpstr>Презентация PowerPoint</vt:lpstr>
      <vt:lpstr>Моббинг</vt:lpstr>
      <vt:lpstr>Моббинг</vt:lpstr>
      <vt:lpstr>Конфлікт між вчителем та учнем</vt:lpstr>
      <vt:lpstr>Хто агресивніший вчитель чи учень.</vt:lpstr>
      <vt:lpstr>Батьки повинні завжди знати де та з ким ви є. Щоб в разі потреби прийти на допомогу!</vt:lpstr>
      <vt:lpstr>Пам’ятай злочинці не нападуть в людних місцях.</vt:lpstr>
      <vt:lpstr>Якщо хтось називає тебе по імені – веди себе уважно, це може бути як друг, так і злочинець.</vt:lpstr>
      <vt:lpstr>Якщо зупиняється біля тебе АВТО зберігай з співрозмовником  безпечну дистанцію! В разі небезпеки тікай.</vt:lpstr>
      <vt:lpstr>Але щоб не сталося борись до останнього завжди хтось прийде на допомогу.</vt:lpstr>
      <vt:lpstr>Щоб уникнути небезпеки–привертай увагу в будь–який спосіб КРИЧИ: “Я не знаю цієї людини ”</vt:lpstr>
      <vt:lpstr>Якщо побачите будь-який предмет ним неодмінно скористайтесь. Розбивши вікно ви привернете  до себе увагу та перелякаєте кривдника. Запам'ятайте: ціна розбитого скла набагато дешевше ціни вашої безпеки. </vt:lpstr>
      <vt:lpstr>Старайся завжди гуляти з друзями.</vt:lpstr>
      <vt:lpstr>Пам’ятай батьки твої найкращі друзі вони завжди допоможуть.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Ось кілька елементарних правил самозбереження в подібних випадках. </vt:lpstr>
      <vt:lpstr>Не панікуйте! Пам'ятайте: перед вами така ж людина, як і ви. Єдина його перевага - ваш страх. </vt:lpstr>
      <vt:lpstr>5 правил самооборони</vt:lpstr>
      <vt:lpstr>Вимагає сумочку, гроші, прекраси – віддайте, в даній ситуації життя важливіше. А потом кричіть, кличте на допомогу. Захищатись можна, тільки якщо ви впевнені в своїх «бойових» навичках. Якщо ні - забудьте про це. Агресія викликає ще більшу агресію. Головне - не бойтесь зазирнути своєму страху в очі, зберігаючи спокій.</vt:lpstr>
      <vt:lpstr>Правило 1 Якщо ти повертаєшся додому пізно, або йдеш по узбіччю дороги - сумочку неси на плечі. Або ж вона має бути з іншого боку від дороги.  Правило 2 Не носи в гаманці кредитні картки й велику суму грошей!  У транспорті тримай сумочку в руці й у полі свого зору. Не демонструй наявність великої суми грошей при оплаті за проїзд. Краще носи для цього невеликі купюри в кишені.</vt:lpstr>
      <vt:lpstr>Презентация PowerPoint</vt:lpstr>
      <vt:lpstr>Презентация PowerPoint</vt:lpstr>
      <vt:lpstr>Що потрібно робити коли вас згвалтували.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 не стати жертвою насилля</dc:title>
  <dc:creator>Admin</dc:creator>
  <cp:lastModifiedBy>1</cp:lastModifiedBy>
  <cp:revision>97</cp:revision>
  <dcterms:created xsi:type="dcterms:W3CDTF">2012-03-31T11:58:40Z</dcterms:created>
  <dcterms:modified xsi:type="dcterms:W3CDTF">2020-12-08T09:24:13Z</dcterms:modified>
</cp:coreProperties>
</file>